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4" r:id="rId5"/>
  </p:sldMasterIdLst>
  <p:notesMasterIdLst>
    <p:notesMasterId r:id="rId13"/>
  </p:notesMasterIdLst>
  <p:sldIdLst>
    <p:sldId id="488" r:id="rId6"/>
    <p:sldId id="492" r:id="rId7"/>
    <p:sldId id="532" r:id="rId8"/>
    <p:sldId id="438" r:id="rId9"/>
    <p:sldId id="530" r:id="rId10"/>
    <p:sldId id="531" r:id="rId11"/>
    <p:sldId id="494" r:id="rId12"/>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5FFC18B-EAF1-4847-8DB3-C88ED80A3230}">
          <p14:sldIdLst>
            <p14:sldId id="488"/>
            <p14:sldId id="492"/>
            <p14:sldId id="532"/>
            <p14:sldId id="438"/>
            <p14:sldId id="530"/>
            <p14:sldId id="531"/>
            <p14:sldId id="494"/>
          </p14:sldIdLst>
        </p14:section>
        <p14:section name="Standaardsectie" id="{7A6B1E92-2E75-494F-B2F9-5AF1F2B240AF}">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CCF49-ED3F-332A-06D6-70AC178E72AE}" name="Raymond Gianotten" initials="RG" userId="S::rgianotten@statiegeldnederland.nl::d97c6517-80f4-4a2f-b4a0-62440962c6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len Stellwag" initials="ES" lastIdx="22" clrIdx="0">
    <p:extLst>
      <p:ext uri="{19B8F6BF-5375-455C-9EA6-DF929625EA0E}">
        <p15:presenceInfo xmlns:p15="http://schemas.microsoft.com/office/powerpoint/2012/main" userId="9f9a82c99753bf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75D"/>
    <a:srgbClr val="3E8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8"/>
    <p:restoredTop sz="95490"/>
  </p:normalViewPr>
  <p:slideViewPr>
    <p:cSldViewPr snapToGrid="0" snapToObjects="1">
      <p:cViewPr varScale="1">
        <p:scale>
          <a:sx n="144" d="100"/>
          <a:sy n="144" d="100"/>
        </p:scale>
        <p:origin x="840" y="114"/>
      </p:cViewPr>
      <p:guideLst/>
    </p:cSldViewPr>
  </p:slideViewPr>
  <p:outlineViewPr>
    <p:cViewPr>
      <p:scale>
        <a:sx n="33" d="100"/>
        <a:sy n="33" d="100"/>
      </p:scale>
      <p:origin x="0" y="-44384"/>
    </p:cViewPr>
  </p:outlineViewPr>
  <p:notesTextViewPr>
    <p:cViewPr>
      <p:scale>
        <a:sx n="1" d="1"/>
        <a:sy n="1" d="1"/>
      </p:scale>
      <p:origin x="0" y="0"/>
    </p:cViewPr>
  </p:notesTextViewPr>
  <p:sorterViewPr>
    <p:cViewPr>
      <p:scale>
        <a:sx n="177" d="100"/>
        <a:sy n="17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E442E-1E25-F64B-9A42-06CB7EC76902}" type="datetimeFigureOut">
              <a:rPr lang="nl-NL" smtClean="0"/>
              <a:t>9-2-2023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3CE93-8226-F44F-8044-D3C8441C458F}" type="slidenum">
              <a:rPr lang="nl-NL" smtClean="0"/>
              <a:t>‹nr.›</a:t>
            </a:fld>
            <a:endParaRPr lang="nl-NL"/>
          </a:p>
        </p:txBody>
      </p:sp>
    </p:spTree>
    <p:extLst>
      <p:ext uri="{BB962C8B-B14F-4D97-AF65-F5344CB8AC3E}">
        <p14:creationId xmlns:p14="http://schemas.microsoft.com/office/powerpoint/2010/main" val="156450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FD3CE93-8226-F44F-8044-D3C8441C458F}" type="slidenum">
              <a:rPr lang="nl-NL" smtClean="0"/>
              <a:t>1</a:t>
            </a:fld>
            <a:endParaRPr lang="nl-NL"/>
          </a:p>
        </p:txBody>
      </p:sp>
    </p:spTree>
    <p:extLst>
      <p:ext uri="{BB962C8B-B14F-4D97-AF65-F5344CB8AC3E}">
        <p14:creationId xmlns:p14="http://schemas.microsoft.com/office/powerpoint/2010/main" val="2503663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donker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32000"/>
            <a:ext cx="6858000" cy="376917"/>
          </a:xfrm>
        </p:spPr>
        <p:txBody>
          <a:bodyPr anchor="t" anchorCtr="0"/>
          <a:lstStyle>
            <a:lvl1pPr algn="ctr">
              <a:defRPr sz="2400">
                <a:solidFill>
                  <a:schemeClr val="bg1"/>
                </a:solidFill>
              </a:defRPr>
            </a:lvl1pPr>
          </a:lstStyle>
          <a:p>
            <a:r>
              <a:rPr lang="nl-NL" dirty="0"/>
              <a:t>Klik om stijl te bewerken</a:t>
            </a:r>
            <a:endParaRPr lang="en-US" dirty="0"/>
          </a:p>
        </p:txBody>
      </p:sp>
      <p:sp>
        <p:nvSpPr>
          <p:cNvPr id="3" name="Subtitle 2"/>
          <p:cNvSpPr>
            <a:spLocks noGrp="1"/>
          </p:cNvSpPr>
          <p:nvPr>
            <p:ph type="subTitle" idx="1"/>
          </p:nvPr>
        </p:nvSpPr>
        <p:spPr>
          <a:xfrm>
            <a:off x="1143000" y="3564000"/>
            <a:ext cx="6858000" cy="273844"/>
          </a:xfrm>
        </p:spPr>
        <p:txBody>
          <a:bodyPr anchor="t" anchorCtr="0"/>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
        <p:nvSpPr>
          <p:cNvPr id="10" name="Text Placeholder 3">
            <a:extLst>
              <a:ext uri="{FF2B5EF4-FFF2-40B4-BE49-F238E27FC236}">
                <a16:creationId xmlns:a16="http://schemas.microsoft.com/office/drawing/2014/main" id="{79C35500-9AEE-7F47-8238-DEA207684429}"/>
              </a:ext>
            </a:extLst>
          </p:cNvPr>
          <p:cNvSpPr>
            <a:spLocks noGrp="1"/>
          </p:cNvSpPr>
          <p:nvPr>
            <p:ph type="body" sz="half" idx="2"/>
          </p:nvPr>
        </p:nvSpPr>
        <p:spPr>
          <a:xfrm>
            <a:off x="1142999" y="4186181"/>
            <a:ext cx="6857999" cy="169014"/>
          </a:xfrm>
        </p:spPr>
        <p:txBody>
          <a:bodyPr/>
          <a:lstStyle>
            <a:lvl1pPr marL="0" indent="0" algn="ctr">
              <a:buNone/>
              <a:defRPr sz="1000">
                <a:solidFill>
                  <a:schemeClr val="accent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abblad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63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abblad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20001" y="540001"/>
            <a:ext cx="7703999" cy="381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5" name="Date Placeholder 4"/>
          <p:cNvSpPr>
            <a:spLocks noGrp="1"/>
          </p:cNvSpPr>
          <p:nvPr>
            <p:ph type="dt" sz="half" idx="10"/>
          </p:nvPr>
        </p:nvSpPr>
        <p:spPr/>
        <p:txBody>
          <a:bodyPr/>
          <a:lstStyle/>
          <a:p>
            <a:fld id="{35CFD2F0-EF60-464C-B7D7-A0E44E0B8B58}" type="datetimeFigureOut">
              <a:rPr lang="nl-NL" smtClean="0"/>
              <a:t>9-2-2023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1529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9144000" cy="5143500"/>
          </a:xfr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117974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ge pag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9-2-2023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69838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pic>
        <p:nvPicPr>
          <p:cNvPr id="6" name="211119-AFV-logo-animatie">
            <a:hlinkClick r:id="" action="ppaction://media"/>
            <a:extLst>
              <a:ext uri="{FF2B5EF4-FFF2-40B4-BE49-F238E27FC236}">
                <a16:creationId xmlns:a16="http://schemas.microsoft.com/office/drawing/2014/main" id="{677E54E6-86A1-4C20-B4C9-1D8E1386D488}"/>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5" name="Rechthoek 4">
            <a:extLst>
              <a:ext uri="{FF2B5EF4-FFF2-40B4-BE49-F238E27FC236}">
                <a16:creationId xmlns:a16="http://schemas.microsoft.com/office/drawing/2014/main" id="{009FA64D-8C43-42E6-A893-3B65D0FD7E17}"/>
              </a:ext>
            </a:extLst>
          </p:cNvPr>
          <p:cNvSpPr>
            <a:spLocks/>
          </p:cNvSpPr>
          <p:nvPr userDrawn="1"/>
        </p:nvSpPr>
        <p:spPr>
          <a:xfrm>
            <a:off x="64168" y="36095"/>
            <a:ext cx="9015665" cy="507131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7" name="Tekstvak 6">
            <a:extLst>
              <a:ext uri="{FF2B5EF4-FFF2-40B4-BE49-F238E27FC236}">
                <a16:creationId xmlns:a16="http://schemas.microsoft.com/office/drawing/2014/main" id="{81424A73-A732-43DA-8355-A96B7886363E}"/>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LOGO ANIMATIE</a:t>
            </a:r>
          </a:p>
        </p:txBody>
      </p:sp>
      <p:pic>
        <p:nvPicPr>
          <p:cNvPr id="9" name="Afbeelding 8">
            <a:extLst>
              <a:ext uri="{FF2B5EF4-FFF2-40B4-BE49-F238E27FC236}">
                <a16:creationId xmlns:a16="http://schemas.microsoft.com/office/drawing/2014/main" id="{6EEA0DBA-E74F-4D78-BB97-E6543739EC63}"/>
              </a:ext>
            </a:extLst>
          </p:cNvPr>
          <p:cNvPicPr>
            <a:picLocks noChangeAspect="1"/>
          </p:cNvPicPr>
          <p:nvPr userDrawn="1"/>
        </p:nvPicPr>
        <p:blipFill rotWithShape="1">
          <a:blip r:embed="rId5"/>
          <a:srcRect/>
          <a:stretch/>
        </p:blipFill>
        <p:spPr>
          <a:xfrm>
            <a:off x="0" y="0"/>
            <a:ext cx="9144000" cy="5143500"/>
          </a:xfrm>
          <a:prstGeom prst="rect">
            <a:avLst/>
          </a:prstGeom>
          <a:solidFill>
            <a:schemeClr val="bg1"/>
          </a:solidFill>
        </p:spPr>
      </p:pic>
      <p:sp>
        <p:nvSpPr>
          <p:cNvPr id="8" name="Vrije vorm: vorm 7">
            <a:extLst>
              <a:ext uri="{FF2B5EF4-FFF2-40B4-BE49-F238E27FC236}">
                <a16:creationId xmlns:a16="http://schemas.microsoft.com/office/drawing/2014/main" id="{73396022-4DF1-487C-B67B-F83E5CCBC6D3}"/>
              </a:ext>
            </a:extLst>
          </p:cNvPr>
          <p:cNvSpPr>
            <a:spLocks/>
          </p:cNvSpPr>
          <p:nvPr userDrawn="1"/>
        </p:nvSpPr>
        <p:spPr>
          <a:xfrm>
            <a:off x="0" y="0"/>
            <a:ext cx="9144000" cy="5143500"/>
          </a:xfrm>
          <a:custGeom>
            <a:avLst/>
            <a:gdLst>
              <a:gd name="connsiteX0" fmla="*/ 12192000 w 12192000"/>
              <a:gd name="connsiteY0" fmla="*/ 6807182 h 6858000"/>
              <a:gd name="connsiteX1" fmla="*/ 12192000 w 12192000"/>
              <a:gd name="connsiteY1" fmla="*/ 6858000 h 6858000"/>
              <a:gd name="connsiteX2" fmla="*/ 12141182 w 12192000"/>
              <a:gd name="connsiteY2" fmla="*/ 6858000 h 6858000"/>
              <a:gd name="connsiteX3" fmla="*/ 12192000 w 12192000"/>
              <a:gd name="connsiteY3" fmla="*/ 6807182 h 6858000"/>
              <a:gd name="connsiteX4" fmla="*/ 0 w 12192000"/>
              <a:gd name="connsiteY4" fmla="*/ 6807182 h 6858000"/>
              <a:gd name="connsiteX5" fmla="*/ 50818 w 12192000"/>
              <a:gd name="connsiteY5" fmla="*/ 6858000 h 6858000"/>
              <a:gd name="connsiteX6" fmla="*/ 0 w 12192000"/>
              <a:gd name="connsiteY6" fmla="*/ 6858000 h 6858000"/>
              <a:gd name="connsiteX7" fmla="*/ 12141182 w 12192000"/>
              <a:gd name="connsiteY7" fmla="*/ 0 h 6858000"/>
              <a:gd name="connsiteX8" fmla="*/ 12192000 w 12192000"/>
              <a:gd name="connsiteY8" fmla="*/ 0 h 6858000"/>
              <a:gd name="connsiteX9" fmla="*/ 12192000 w 12192000"/>
              <a:gd name="connsiteY9" fmla="*/ 50818 h 6858000"/>
              <a:gd name="connsiteX10" fmla="*/ 12141182 w 12192000"/>
              <a:gd name="connsiteY10" fmla="*/ 0 h 6858000"/>
              <a:gd name="connsiteX11" fmla="*/ 0 w 12192000"/>
              <a:gd name="connsiteY11" fmla="*/ 0 h 6858000"/>
              <a:gd name="connsiteX12" fmla="*/ 50818 w 12192000"/>
              <a:gd name="connsiteY12" fmla="*/ 0 h 6858000"/>
              <a:gd name="connsiteX13" fmla="*/ 0 w 12192000"/>
              <a:gd name="connsiteY13" fmla="*/ 50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2000" y="6807182"/>
                </a:moveTo>
                <a:lnTo>
                  <a:pt x="12192000" y="6858000"/>
                </a:lnTo>
                <a:lnTo>
                  <a:pt x="12141182" y="6858000"/>
                </a:lnTo>
                <a:cubicBezTo>
                  <a:pt x="12169248" y="6858000"/>
                  <a:pt x="12192000" y="6835248"/>
                  <a:pt x="12192000" y="6807182"/>
                </a:cubicBezTo>
                <a:close/>
                <a:moveTo>
                  <a:pt x="0" y="6807182"/>
                </a:moveTo>
                <a:cubicBezTo>
                  <a:pt x="0" y="6835248"/>
                  <a:pt x="22752" y="6858000"/>
                  <a:pt x="50818" y="6858000"/>
                </a:cubicBezTo>
                <a:lnTo>
                  <a:pt x="0" y="6858000"/>
                </a:lnTo>
                <a:close/>
                <a:moveTo>
                  <a:pt x="12141182" y="0"/>
                </a:moveTo>
                <a:lnTo>
                  <a:pt x="12192000" y="0"/>
                </a:lnTo>
                <a:lnTo>
                  <a:pt x="12192000" y="50818"/>
                </a:lnTo>
                <a:cubicBezTo>
                  <a:pt x="12192000" y="22752"/>
                  <a:pt x="12169248" y="0"/>
                  <a:pt x="12141182" y="0"/>
                </a:cubicBezTo>
                <a:close/>
                <a:moveTo>
                  <a:pt x="0" y="0"/>
                </a:moveTo>
                <a:lnTo>
                  <a:pt x="50818" y="0"/>
                </a:lnTo>
                <a:cubicBezTo>
                  <a:pt x="22752" y="0"/>
                  <a:pt x="0" y="22752"/>
                  <a:pt x="0" y="50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p>
        </p:txBody>
      </p:sp>
    </p:spTree>
    <p:extLst>
      <p:ext uri="{BB962C8B-B14F-4D97-AF65-F5344CB8AC3E}">
        <p14:creationId xmlns:p14="http://schemas.microsoft.com/office/powerpoint/2010/main" val="2033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41" fill="hold"/>
                                        <p:tgtEl>
                                          <p:spTgt spid="6"/>
                                        </p:tgtEl>
                                      </p:cBhvr>
                                    </p:cmd>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41" name="Tijdelijke aanduiding voor tekst 26">
            <a:extLst>
              <a:ext uri="{FF2B5EF4-FFF2-40B4-BE49-F238E27FC236}">
                <a16:creationId xmlns:a16="http://schemas.microsoft.com/office/drawing/2014/main" id="{77B1F639-F995-404D-AD4D-006F591B5F6A}"/>
              </a:ext>
            </a:extLst>
          </p:cNvPr>
          <p:cNvSpPr txBox="1">
            <a:spLocks/>
          </p:cNvSpPr>
          <p:nvPr userDrawn="1"/>
        </p:nvSpPr>
        <p:spPr>
          <a:xfrm>
            <a:off x="2871144" y="-1"/>
            <a:ext cx="6272857" cy="5143501"/>
          </a:xfrm>
          <a:prstGeom prst="rect">
            <a:avLst/>
          </a:prstGeom>
          <a:blipFill dpi="0" rotWithShape="1">
            <a:blip r:embed="rId2">
              <a:extLst>
                <a:ext uri="{96DAC541-7B7A-43D3-8B79-37D633B846F1}">
                  <asvg:svgBlip xmlns:asvg="http://schemas.microsoft.com/office/drawing/2016/SVG/main" r:embed="rId3"/>
                </a:ext>
              </a:extLst>
            </a:blip>
            <a:srcRect/>
            <a:stretch>
              <a:fillRect t="-54621" r="-74236" b="-52621"/>
            </a:stretch>
          </a:blipFill>
        </p:spPr>
        <p:txBody>
          <a:bodyPr vert="horz" lIns="0" tIns="0" rIns="0" bIns="0" rtlCol="0">
            <a:noAutofit/>
          </a:bodyPr>
          <a:lstStyle>
            <a:lvl1pPr marL="0" indent="0" algn="l" defTabSz="719138" rtl="0" eaLnBrk="1" latinLnBrk="0" hangingPunct="1">
              <a:lnSpc>
                <a:spcPct val="90000"/>
              </a:lnSpc>
              <a:spcBef>
                <a:spcPts val="0"/>
              </a:spcBef>
              <a:spcAft>
                <a:spcPts val="0"/>
              </a:spcAft>
              <a:buClr>
                <a:schemeClr val="accent4"/>
              </a:buClr>
              <a:buSzPct val="100000"/>
              <a:buFont typeface="Arial" panose="020B0604020202020204" pitchFamily="34" charset="0"/>
              <a:buNone/>
              <a:defRPr sz="1000" kern="1200">
                <a:solidFill>
                  <a:schemeClr val="tx2">
                    <a:lumMod val="60000"/>
                    <a:lumOff val="40000"/>
                  </a:schemeClr>
                </a:solidFill>
                <a:latin typeface="+mn-lt"/>
                <a:ea typeface="+mn-ea"/>
                <a:cs typeface="+mn-cs"/>
              </a:defRPr>
            </a:lvl1pPr>
            <a:lvl2pPr marL="471488" indent="-254000" algn="l" defTabSz="719138" rtl="0" eaLnBrk="1" latinLnBrk="0" hangingPunct="1">
              <a:lnSpc>
                <a:spcPct val="120000"/>
              </a:lnSpc>
              <a:spcBef>
                <a:spcPts val="300"/>
              </a:spcBef>
              <a:spcAft>
                <a:spcPts val="600"/>
              </a:spcAft>
              <a:buClr>
                <a:schemeClr val="accent4"/>
              </a:buClr>
              <a:buSzPct val="100000"/>
              <a:buFont typeface="Arial" panose="020B0604020202020204" pitchFamily="34" charset="0"/>
              <a:buChar char="•"/>
              <a:defRPr sz="1400" i="0" kern="1200">
                <a:solidFill>
                  <a:schemeClr val="accent4"/>
                </a:solidFill>
                <a:latin typeface="+mn-lt"/>
                <a:ea typeface="+mn-ea"/>
                <a:cs typeface="+mn-cs"/>
              </a:defRPr>
            </a:lvl2pPr>
            <a:lvl3pPr marL="0" indent="0" algn="l" defTabSz="719138" rtl="0" eaLnBrk="1" latinLnBrk="0" hangingPunct="1">
              <a:lnSpc>
                <a:spcPct val="120000"/>
              </a:lnSpc>
              <a:spcBef>
                <a:spcPts val="300"/>
              </a:spcBef>
              <a:spcAft>
                <a:spcPts val="600"/>
              </a:spcAft>
              <a:buClr>
                <a:srgbClr val="0070C0"/>
              </a:buClr>
              <a:buSzPct val="85000"/>
              <a:buFont typeface="Arial" panose="020B0604020202020204" pitchFamily="34" charset="0"/>
              <a:buNone/>
              <a:defRPr sz="1400" i="0" kern="1200">
                <a:solidFill>
                  <a:schemeClr val="accent4"/>
                </a:solidFill>
                <a:latin typeface="+mn-lt"/>
                <a:ea typeface="+mn-ea"/>
                <a:cs typeface="+mn-cs"/>
              </a:defRPr>
            </a:lvl3pPr>
            <a:lvl4pPr marL="0" indent="0" algn="l" defTabSz="719138" rtl="0" eaLnBrk="1" latinLnBrk="0" hangingPunct="1">
              <a:lnSpc>
                <a:spcPct val="100000"/>
              </a:lnSpc>
              <a:spcBef>
                <a:spcPts val="300"/>
              </a:spcBef>
              <a:spcAft>
                <a:spcPts val="1200"/>
              </a:spcAft>
              <a:buFont typeface="Arial" panose="020B0604020202020204" pitchFamily="34" charset="0"/>
              <a:buNone/>
              <a:defRPr sz="2000" b="1" kern="1200" cap="none" spc="0" baseline="0">
                <a:solidFill>
                  <a:schemeClr val="accent5"/>
                </a:solidFill>
                <a:latin typeface="+mj-lt"/>
                <a:ea typeface="+mn-ea"/>
                <a:cs typeface="Calibri" panose="020F0502020204030204" pitchFamily="34" charset="0"/>
              </a:defRPr>
            </a:lvl4pPr>
            <a:lvl5pPr marL="0" indent="0" algn="l" defTabSz="719138" rtl="0" eaLnBrk="1" latinLnBrk="0" hangingPunct="1">
              <a:lnSpc>
                <a:spcPct val="100000"/>
              </a:lnSpc>
              <a:spcBef>
                <a:spcPts val="300"/>
              </a:spcBef>
              <a:spcAft>
                <a:spcPts val="1200"/>
              </a:spcAft>
              <a:buClr>
                <a:schemeClr val="tx2"/>
              </a:buClr>
              <a:buFont typeface="Arial" panose="020B0604020202020204" pitchFamily="34" charset="0"/>
              <a:buNone/>
              <a:defRPr sz="2000" b="0" i="0" kern="1200">
                <a:solidFill>
                  <a:schemeClr val="accent5"/>
                </a:solidFill>
                <a:latin typeface="+mj-lt"/>
                <a:ea typeface="+mn-ea"/>
                <a:cs typeface="+mn-cs"/>
              </a:defRPr>
            </a:lvl5pPr>
            <a:lvl6pPr marL="234950" indent="-234950" algn="l" defTabSz="914400" rtl="0" eaLnBrk="1" latinLnBrk="0" hangingPunct="1">
              <a:lnSpc>
                <a:spcPct val="120000"/>
              </a:lnSpc>
              <a:spcBef>
                <a:spcPts val="300"/>
              </a:spcBef>
              <a:spcAft>
                <a:spcPts val="600"/>
              </a:spcAft>
              <a:buFont typeface="+mj-lt"/>
              <a:buAutoNum type="arabicPeriod"/>
              <a:defRPr sz="1400" b="0" i="0" kern="1200">
                <a:solidFill>
                  <a:schemeClr val="accent4"/>
                </a:solidFill>
                <a:latin typeface="+mn-lt"/>
                <a:ea typeface="+mn-ea"/>
                <a:cs typeface="+mn-cs"/>
              </a:defRPr>
            </a:lvl6pPr>
            <a:lvl7pPr marL="234950" indent="-234950" algn="l" defTabSz="914400" rtl="0" eaLnBrk="1" latinLnBrk="0" hangingPunct="1">
              <a:lnSpc>
                <a:spcPct val="120000"/>
              </a:lnSpc>
              <a:spcBef>
                <a:spcPts val="300"/>
              </a:spcBef>
              <a:spcAft>
                <a:spcPts val="600"/>
              </a:spcAft>
              <a:buFont typeface="+mj-lt"/>
              <a:buAutoNum type="alphaUcPeriod"/>
              <a:defRPr sz="1400" b="0" i="0" kern="1200">
                <a:solidFill>
                  <a:schemeClr val="accent4"/>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2400" b="0" i="1" kern="1200">
                <a:solidFill>
                  <a:schemeClr val="accent2"/>
                </a:solidFill>
                <a:latin typeface="+mj-lt"/>
                <a:ea typeface="+mn-ea"/>
                <a:cs typeface="+mn-cs"/>
              </a:defRPr>
            </a:lvl8pPr>
            <a:lvl9pPr marL="0" indent="0" algn="l" defTabSz="914400" rtl="0" eaLnBrk="1" latinLnBrk="0" hangingPunct="1">
              <a:lnSpc>
                <a:spcPct val="100000"/>
              </a:lnSpc>
              <a:spcBef>
                <a:spcPts val="300"/>
              </a:spcBef>
              <a:spcAft>
                <a:spcPts val="1200"/>
              </a:spcAft>
              <a:buFont typeface="Arial" panose="020B0604020202020204" pitchFamily="34" charset="0"/>
              <a:buNone/>
              <a:defRPr sz="1100" b="0" kern="1200">
                <a:solidFill>
                  <a:schemeClr val="tx2">
                    <a:lumMod val="40000"/>
                    <a:lumOff val="60000"/>
                  </a:schemeClr>
                </a:solidFill>
                <a:latin typeface="+mn-lt"/>
                <a:ea typeface="+mn-ea"/>
                <a:cs typeface="+mn-cs"/>
              </a:defRPr>
            </a:lvl9pPr>
          </a:lstStyle>
          <a:p>
            <a:r>
              <a:rPr lang="nl-NL" sz="750"/>
              <a:t> </a:t>
            </a:r>
            <a:endParaRPr lang="nl-NL" sz="750" dirty="0"/>
          </a:p>
        </p:txBody>
      </p:sp>
      <p:sp>
        <p:nvSpPr>
          <p:cNvPr id="11" name="Tekstvak 10">
            <a:extLst>
              <a:ext uri="{FF2B5EF4-FFF2-40B4-BE49-F238E27FC236}">
                <a16:creationId xmlns:a16="http://schemas.microsoft.com/office/drawing/2014/main" id="{5F8F6471-6B29-4D5E-80FB-4D2A2347E31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TITEL SLIDE </a:t>
            </a:r>
          </a:p>
        </p:txBody>
      </p:sp>
      <p:sp>
        <p:nvSpPr>
          <p:cNvPr id="21" name="Rechthoek 20">
            <a:extLst>
              <a:ext uri="{FF2B5EF4-FFF2-40B4-BE49-F238E27FC236}">
                <a16:creationId xmlns:a16="http://schemas.microsoft.com/office/drawing/2014/main" id="{15A3A5EB-54D8-4790-8E4C-385AE507C45F}"/>
              </a:ext>
            </a:extLst>
          </p:cNvPr>
          <p:cNvSpPr/>
          <p:nvPr userDrawn="1"/>
        </p:nvSpPr>
        <p:spPr>
          <a:xfrm>
            <a:off x="195943" y="4484915"/>
            <a:ext cx="1741715" cy="54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92" name="Tijdelijke aanduiding voor tekst 41">
            <a:extLst>
              <a:ext uri="{FF2B5EF4-FFF2-40B4-BE49-F238E27FC236}">
                <a16:creationId xmlns:a16="http://schemas.microsoft.com/office/drawing/2014/main" id="{95120AFC-BBAF-407E-B9B8-E4C396D5D9E5}"/>
              </a:ext>
            </a:extLst>
          </p:cNvPr>
          <p:cNvSpPr>
            <a:spLocks noGrp="1"/>
          </p:cNvSpPr>
          <p:nvPr userDrawn="1">
            <p:ph type="body" sz="quarter" idx="19" hasCustomPrompt="1"/>
          </p:nvPr>
        </p:nvSpPr>
        <p:spPr>
          <a:xfrm>
            <a:off x="2" y="0"/>
            <a:ext cx="38113" cy="38114"/>
          </a:xfrm>
          <a:custGeom>
            <a:avLst/>
            <a:gdLst>
              <a:gd name="connsiteX0" fmla="*/ 0 w 50817"/>
              <a:gd name="connsiteY0" fmla="*/ 0 h 50818"/>
              <a:gd name="connsiteX1" fmla="*/ 50817 w 50817"/>
              <a:gd name="connsiteY1" fmla="*/ 0 h 50818"/>
              <a:gd name="connsiteX2" fmla="*/ 0 w 50817"/>
              <a:gd name="connsiteY2" fmla="*/ 50818 h 50818"/>
            </a:gdLst>
            <a:ahLst/>
            <a:cxnLst>
              <a:cxn ang="0">
                <a:pos x="connsiteX0" y="connsiteY0"/>
              </a:cxn>
              <a:cxn ang="0">
                <a:pos x="connsiteX1" y="connsiteY1"/>
              </a:cxn>
              <a:cxn ang="0">
                <a:pos x="connsiteX2" y="connsiteY2"/>
              </a:cxn>
            </a:cxnLst>
            <a:rect l="l" t="t" r="r" b="b"/>
            <a:pathLst>
              <a:path w="50817" h="50818">
                <a:moveTo>
                  <a:pt x="0" y="0"/>
                </a:moveTo>
                <a:lnTo>
                  <a:pt x="50817" y="0"/>
                </a:lnTo>
                <a:cubicBezTo>
                  <a:pt x="22752" y="0"/>
                  <a:pt x="0" y="22752"/>
                  <a:pt x="0" y="50818"/>
                </a:cubicBez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94" name="Tijdelijke aanduiding voor tekst 43">
            <a:extLst>
              <a:ext uri="{FF2B5EF4-FFF2-40B4-BE49-F238E27FC236}">
                <a16:creationId xmlns:a16="http://schemas.microsoft.com/office/drawing/2014/main" id="{690FA2A1-BBAA-4F32-9978-5A7F51FE2C61}"/>
              </a:ext>
            </a:extLst>
          </p:cNvPr>
          <p:cNvSpPr>
            <a:spLocks noGrp="1"/>
          </p:cNvSpPr>
          <p:nvPr userDrawn="1">
            <p:ph type="body" sz="quarter" idx="21" hasCustomPrompt="1"/>
          </p:nvPr>
        </p:nvSpPr>
        <p:spPr>
          <a:xfrm>
            <a:off x="0" y="5105386"/>
            <a:ext cx="38114" cy="38114"/>
          </a:xfrm>
          <a:custGeom>
            <a:avLst/>
            <a:gdLst>
              <a:gd name="connsiteX0" fmla="*/ 0 w 50818"/>
              <a:gd name="connsiteY0" fmla="*/ 0 h 50818"/>
              <a:gd name="connsiteX1" fmla="*/ 50818 w 50818"/>
              <a:gd name="connsiteY1" fmla="*/ 50818 h 50818"/>
              <a:gd name="connsiteX2" fmla="*/ 0 w 50818"/>
              <a:gd name="connsiteY2" fmla="*/ 50818 h 50818"/>
            </a:gdLst>
            <a:ahLst/>
            <a:cxnLst>
              <a:cxn ang="0">
                <a:pos x="connsiteX0" y="connsiteY0"/>
              </a:cxn>
              <a:cxn ang="0">
                <a:pos x="connsiteX1" y="connsiteY1"/>
              </a:cxn>
              <a:cxn ang="0">
                <a:pos x="connsiteX2" y="connsiteY2"/>
              </a:cxn>
            </a:cxnLst>
            <a:rect l="l" t="t" r="r" b="b"/>
            <a:pathLst>
              <a:path w="50818" h="50818">
                <a:moveTo>
                  <a:pt x="0" y="0"/>
                </a:moveTo>
                <a:cubicBezTo>
                  <a:pt x="0" y="28066"/>
                  <a:pt x="22752" y="50818"/>
                  <a:pt x="50818" y="50818"/>
                </a:cubicBezTo>
                <a:lnTo>
                  <a:pt x="0" y="50818"/>
                </a:ln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2" name="Titel 1">
            <a:extLst>
              <a:ext uri="{FF2B5EF4-FFF2-40B4-BE49-F238E27FC236}">
                <a16:creationId xmlns:a16="http://schemas.microsoft.com/office/drawing/2014/main" id="{64EA0C69-4E0B-415C-8270-A3F11B40945B}"/>
              </a:ext>
            </a:extLst>
          </p:cNvPr>
          <p:cNvSpPr>
            <a:spLocks noGrp="1"/>
          </p:cNvSpPr>
          <p:nvPr userDrawn="1">
            <p:ph type="title" hasCustomPrompt="1"/>
          </p:nvPr>
        </p:nvSpPr>
        <p:spPr>
          <a:xfrm>
            <a:off x="540002" y="3500438"/>
            <a:ext cx="2330936" cy="669141"/>
          </a:xfrm>
        </p:spPr>
        <p:txBody>
          <a:bodyPr anchor="b"/>
          <a:lstStyle>
            <a:lvl1pPr>
              <a:lnSpc>
                <a:spcPct val="90000"/>
              </a:lnSpc>
              <a:defRPr/>
            </a:lvl1pPr>
          </a:lstStyle>
          <a:p>
            <a:r>
              <a:rPr lang="nl-NL" dirty="0"/>
              <a:t>Titel van </a:t>
            </a:r>
            <a:br>
              <a:rPr lang="nl-NL" dirty="0"/>
            </a:br>
            <a:r>
              <a:rPr lang="nl-NL" dirty="0"/>
              <a:t>de presentatie</a:t>
            </a:r>
          </a:p>
        </p:txBody>
      </p:sp>
      <p:sp>
        <p:nvSpPr>
          <p:cNvPr id="9" name="Tijdelijke aanduiding voor tekst 8">
            <a:extLst>
              <a:ext uri="{FF2B5EF4-FFF2-40B4-BE49-F238E27FC236}">
                <a16:creationId xmlns:a16="http://schemas.microsoft.com/office/drawing/2014/main" id="{3B83BB65-BA37-449D-9EC3-2BA87A8FEFD5}"/>
              </a:ext>
            </a:extLst>
          </p:cNvPr>
          <p:cNvSpPr>
            <a:spLocks noGrp="1"/>
          </p:cNvSpPr>
          <p:nvPr userDrawn="1">
            <p:ph type="body" sz="quarter" idx="23" hasCustomPrompt="1"/>
          </p:nvPr>
        </p:nvSpPr>
        <p:spPr>
          <a:xfrm>
            <a:off x="531531" y="4269582"/>
            <a:ext cx="2339104" cy="345281"/>
          </a:xfrm>
        </p:spPr>
        <p:txBody>
          <a:bodyPr/>
          <a:lstStyle>
            <a:lvl1pPr marL="0" indent="0">
              <a:lnSpc>
                <a:spcPct val="100000"/>
              </a:lnSpc>
              <a:buNone/>
              <a:defRPr/>
            </a:lvl1pPr>
          </a:lstStyle>
          <a:p>
            <a:pPr lvl="0"/>
            <a:r>
              <a:rPr lang="nl-NL" dirty="0"/>
              <a:t>Plaats hier een subtitel</a:t>
            </a:r>
          </a:p>
        </p:txBody>
      </p:sp>
      <p:sp>
        <p:nvSpPr>
          <p:cNvPr id="151" name="Tijdelijke aanduiding voor afbeelding 150">
            <a:extLst>
              <a:ext uri="{FF2B5EF4-FFF2-40B4-BE49-F238E27FC236}">
                <a16:creationId xmlns:a16="http://schemas.microsoft.com/office/drawing/2014/main" id="{BE9339DA-5F3E-4FF0-A42C-18F25F4BFC72}"/>
              </a:ext>
            </a:extLst>
          </p:cNvPr>
          <p:cNvSpPr>
            <a:spLocks noGrp="1"/>
          </p:cNvSpPr>
          <p:nvPr userDrawn="1">
            <p:ph type="pic" sz="quarter" idx="10" hasCustomPrompt="1"/>
          </p:nvPr>
        </p:nvSpPr>
        <p:spPr>
          <a:xfrm>
            <a:off x="5507661" y="-1"/>
            <a:ext cx="3636340" cy="5143500"/>
          </a:xfrm>
          <a:custGeom>
            <a:avLst/>
            <a:gdLst>
              <a:gd name="connsiteX0" fmla="*/ 2003691 w 4848453"/>
              <a:gd name="connsiteY0" fmla="*/ 0 h 6858000"/>
              <a:gd name="connsiteX1" fmla="*/ 4848453 w 4848453"/>
              <a:gd name="connsiteY1" fmla="*/ 0 h 6858000"/>
              <a:gd name="connsiteX2" fmla="*/ 4848453 w 4848453"/>
              <a:gd name="connsiteY2" fmla="*/ 6443998 h 6858000"/>
              <a:gd name="connsiteX3" fmla="*/ 4848453 w 4848453"/>
              <a:gd name="connsiteY3" fmla="*/ 6833311 h 6858000"/>
              <a:gd name="connsiteX4" fmla="*/ 4848453 w 4848453"/>
              <a:gd name="connsiteY4" fmla="*/ 6858000 h 6858000"/>
              <a:gd name="connsiteX5" fmla="*/ 4000728 w 4848453"/>
              <a:gd name="connsiteY5" fmla="*/ 6858000 h 6858000"/>
              <a:gd name="connsiteX6" fmla="*/ 4000728 w 4848453"/>
              <a:gd name="connsiteY6" fmla="*/ 6835141 h 6858000"/>
              <a:gd name="connsiteX7" fmla="*/ 3996385 w 4848453"/>
              <a:gd name="connsiteY7" fmla="*/ 6835141 h 6858000"/>
              <a:gd name="connsiteX8" fmla="*/ 3994962 w 4848453"/>
              <a:gd name="connsiteY8" fmla="*/ 6821215 h 6858000"/>
              <a:gd name="connsiteX9" fmla="*/ 2965323 w 4848453"/>
              <a:gd name="connsiteY9" fmla="*/ 5855817 h 6858000"/>
              <a:gd name="connsiteX10" fmla="*/ 2375882 w 4848453"/>
              <a:gd name="connsiteY10" fmla="*/ 5683091 h 6858000"/>
              <a:gd name="connsiteX11" fmla="*/ 1039976 w 4848453"/>
              <a:gd name="connsiteY11" fmla="*/ 4815839 h 6858000"/>
              <a:gd name="connsiteX12" fmla="*/ 182388 w 4848453"/>
              <a:gd name="connsiteY12" fmla="*/ 3478726 h 6858000"/>
              <a:gd name="connsiteX13" fmla="*/ 0 w 4848453"/>
              <a:gd name="connsiteY13" fmla="*/ 2792658 h 6858000"/>
              <a:gd name="connsiteX14" fmla="*/ 1286382 w 4848453"/>
              <a:gd name="connsiteY14" fmla="*/ 483207 h 6858000"/>
              <a:gd name="connsiteX15" fmla="*/ 1895055 w 4848453"/>
              <a:gd name="connsiteY15" fmla="*/ 578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8453" h="6858000">
                <a:moveTo>
                  <a:pt x="2003691" y="0"/>
                </a:moveTo>
                <a:lnTo>
                  <a:pt x="4848453" y="0"/>
                </a:lnTo>
                <a:lnTo>
                  <a:pt x="4848453" y="6443998"/>
                </a:lnTo>
                <a:lnTo>
                  <a:pt x="4848453" y="6833311"/>
                </a:lnTo>
                <a:lnTo>
                  <a:pt x="4848453" y="6858000"/>
                </a:lnTo>
                <a:lnTo>
                  <a:pt x="4000728" y="6858000"/>
                </a:lnTo>
                <a:lnTo>
                  <a:pt x="4000728" y="6835141"/>
                </a:lnTo>
                <a:lnTo>
                  <a:pt x="3996385" y="6835141"/>
                </a:lnTo>
                <a:lnTo>
                  <a:pt x="3994962" y="6821215"/>
                </a:lnTo>
                <a:cubicBezTo>
                  <a:pt x="3918079" y="6323985"/>
                  <a:pt x="3470365" y="5957731"/>
                  <a:pt x="2965323" y="5855817"/>
                </a:cubicBezTo>
                <a:cubicBezTo>
                  <a:pt x="2764816" y="5813542"/>
                  <a:pt x="2567934" y="5756771"/>
                  <a:pt x="2375882" y="5683091"/>
                </a:cubicBezTo>
                <a:cubicBezTo>
                  <a:pt x="1873408" y="5491040"/>
                  <a:pt x="1418040" y="5195111"/>
                  <a:pt x="1039976" y="4815839"/>
                </a:cubicBezTo>
                <a:cubicBezTo>
                  <a:pt x="661913" y="4435360"/>
                  <a:pt x="369607" y="3979993"/>
                  <a:pt x="182388" y="3478726"/>
                </a:cubicBezTo>
                <a:cubicBezTo>
                  <a:pt x="88434" y="3179629"/>
                  <a:pt x="79526" y="3177611"/>
                  <a:pt x="0" y="2792658"/>
                </a:cubicBezTo>
                <a:cubicBezTo>
                  <a:pt x="136488" y="1897624"/>
                  <a:pt x="590648" y="1077480"/>
                  <a:pt x="1286382" y="483207"/>
                </a:cubicBezTo>
                <a:cubicBezTo>
                  <a:pt x="1476320" y="321050"/>
                  <a:pt x="1680299" y="178899"/>
                  <a:pt x="1895055" y="57847"/>
                </a:cubicBezTo>
                <a:close/>
              </a:path>
            </a:pathLst>
          </a:custGeom>
          <a:noFill/>
        </p:spPr>
        <p:txBody>
          <a:bodyPr wrap="square" tIns="0" bIns="1260000" anchor="ctr">
            <a:noAutofit/>
          </a:bodyPr>
          <a:lstStyle>
            <a:lvl1pPr marL="0" indent="0" algn="ctr">
              <a:lnSpc>
                <a:spcPct val="100000"/>
              </a:lnSpc>
              <a:spcBef>
                <a:spcPts val="0"/>
              </a:spcBef>
              <a:spcAft>
                <a:spcPts val="0"/>
              </a:spcAft>
              <a:buNone/>
              <a:defRPr sz="825" i="1" baseline="0">
                <a:solidFill>
                  <a:schemeClr val="tx2">
                    <a:lumMod val="60000"/>
                    <a:lumOff val="40000"/>
                  </a:schemeClr>
                </a:solidFill>
              </a:defRPr>
            </a:lvl1pPr>
          </a:lstStyle>
          <a:p>
            <a:r>
              <a:rPr lang="nl-NL" dirty="0"/>
              <a:t>Klik op onderstaand icoon </a:t>
            </a:r>
            <a:br>
              <a:rPr lang="nl-NL" dirty="0"/>
            </a:br>
            <a:r>
              <a:rPr lang="nl-NL" dirty="0"/>
              <a:t>om een afbeelding in te voegen</a:t>
            </a:r>
          </a:p>
        </p:txBody>
      </p:sp>
      <p:sp>
        <p:nvSpPr>
          <p:cNvPr id="93" name="Tijdelijke aanduiding voor tekst 42">
            <a:extLst>
              <a:ext uri="{FF2B5EF4-FFF2-40B4-BE49-F238E27FC236}">
                <a16:creationId xmlns:a16="http://schemas.microsoft.com/office/drawing/2014/main" id="{5D0A0587-4E0B-468B-B303-FD2D88B5B9F4}"/>
              </a:ext>
            </a:extLst>
          </p:cNvPr>
          <p:cNvSpPr>
            <a:spLocks noGrp="1"/>
          </p:cNvSpPr>
          <p:nvPr userDrawn="1">
            <p:ph type="body" sz="quarter" idx="20" hasCustomPrompt="1"/>
          </p:nvPr>
        </p:nvSpPr>
        <p:spPr>
          <a:xfrm>
            <a:off x="9105886" y="0"/>
            <a:ext cx="38114" cy="38114"/>
          </a:xfrm>
          <a:custGeom>
            <a:avLst/>
            <a:gdLst>
              <a:gd name="connsiteX0" fmla="*/ 0 w 50818"/>
              <a:gd name="connsiteY0" fmla="*/ 0 h 50818"/>
              <a:gd name="connsiteX1" fmla="*/ 50818 w 50818"/>
              <a:gd name="connsiteY1" fmla="*/ 0 h 50818"/>
              <a:gd name="connsiteX2" fmla="*/ 50818 w 50818"/>
              <a:gd name="connsiteY2" fmla="*/ 50818 h 50818"/>
              <a:gd name="connsiteX3" fmla="*/ 0 w 50818"/>
              <a:gd name="connsiteY3" fmla="*/ 0 h 50818"/>
            </a:gdLst>
            <a:ahLst/>
            <a:cxnLst>
              <a:cxn ang="0">
                <a:pos x="connsiteX0" y="connsiteY0"/>
              </a:cxn>
              <a:cxn ang="0">
                <a:pos x="connsiteX1" y="connsiteY1"/>
              </a:cxn>
              <a:cxn ang="0">
                <a:pos x="connsiteX2" y="connsiteY2"/>
              </a:cxn>
              <a:cxn ang="0">
                <a:pos x="connsiteX3" y="connsiteY3"/>
              </a:cxn>
            </a:cxnLst>
            <a:rect l="l" t="t" r="r" b="b"/>
            <a:pathLst>
              <a:path w="50818" h="50818">
                <a:moveTo>
                  <a:pt x="0" y="0"/>
                </a:moveTo>
                <a:lnTo>
                  <a:pt x="50818" y="0"/>
                </a:lnTo>
                <a:lnTo>
                  <a:pt x="50818" y="50818"/>
                </a:lnTo>
                <a:cubicBezTo>
                  <a:pt x="50818" y="22752"/>
                  <a:pt x="28066" y="0"/>
                  <a:pt x="0" y="0"/>
                </a:cubicBez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95" name="Tijdelijke aanduiding voor tekst 46">
            <a:extLst>
              <a:ext uri="{FF2B5EF4-FFF2-40B4-BE49-F238E27FC236}">
                <a16:creationId xmlns:a16="http://schemas.microsoft.com/office/drawing/2014/main" id="{1B403F94-1C17-4CD9-8A21-1CF198EE5D57}"/>
              </a:ext>
            </a:extLst>
          </p:cNvPr>
          <p:cNvSpPr>
            <a:spLocks noGrp="1"/>
          </p:cNvSpPr>
          <p:nvPr userDrawn="1">
            <p:ph type="body" sz="quarter" idx="22" hasCustomPrompt="1"/>
          </p:nvPr>
        </p:nvSpPr>
        <p:spPr>
          <a:xfrm>
            <a:off x="9105886" y="5105386"/>
            <a:ext cx="38114" cy="38114"/>
          </a:xfrm>
          <a:custGeom>
            <a:avLst/>
            <a:gdLst>
              <a:gd name="connsiteX0" fmla="*/ 50818 w 50818"/>
              <a:gd name="connsiteY0" fmla="*/ 0 h 50818"/>
              <a:gd name="connsiteX1" fmla="*/ 50818 w 50818"/>
              <a:gd name="connsiteY1" fmla="*/ 50818 h 50818"/>
              <a:gd name="connsiteX2" fmla="*/ 0 w 50818"/>
              <a:gd name="connsiteY2" fmla="*/ 50818 h 50818"/>
              <a:gd name="connsiteX3" fmla="*/ 50818 w 50818"/>
              <a:gd name="connsiteY3" fmla="*/ 0 h 50818"/>
            </a:gdLst>
            <a:ahLst/>
            <a:cxnLst>
              <a:cxn ang="0">
                <a:pos x="connsiteX0" y="connsiteY0"/>
              </a:cxn>
              <a:cxn ang="0">
                <a:pos x="connsiteX1" y="connsiteY1"/>
              </a:cxn>
              <a:cxn ang="0">
                <a:pos x="connsiteX2" y="connsiteY2"/>
              </a:cxn>
              <a:cxn ang="0">
                <a:pos x="connsiteX3" y="connsiteY3"/>
              </a:cxn>
            </a:cxnLst>
            <a:rect l="l" t="t" r="r" b="b"/>
            <a:pathLst>
              <a:path w="50818" h="50818">
                <a:moveTo>
                  <a:pt x="50818" y="0"/>
                </a:moveTo>
                <a:lnTo>
                  <a:pt x="50818" y="50818"/>
                </a:lnTo>
                <a:lnTo>
                  <a:pt x="0" y="50818"/>
                </a:lnTo>
                <a:cubicBezTo>
                  <a:pt x="28066" y="50818"/>
                  <a:pt x="50818" y="28066"/>
                  <a:pt x="50818" y="0"/>
                </a:cubicBezTo>
                <a:close/>
              </a:path>
            </a:pathLst>
          </a:custGeom>
          <a:solidFill>
            <a:schemeClr val="tx1"/>
          </a:solidFill>
        </p:spPr>
        <p:txBody>
          <a:bodyPr wrap="square">
            <a:noAutofit/>
          </a:bodyPr>
          <a:lstStyle>
            <a:lvl1pPr marL="0" indent="0">
              <a:buNone/>
              <a:defRPr sz="525"/>
            </a:lvl1pPr>
          </a:lstStyle>
          <a:p>
            <a:pPr lvl="0"/>
            <a:r>
              <a:rPr lang="nl-NL" dirty="0"/>
              <a:t> </a:t>
            </a:r>
          </a:p>
        </p:txBody>
      </p:sp>
      <p:grpSp>
        <p:nvGrpSpPr>
          <p:cNvPr id="204" name="INSTRUCTIE">
            <a:extLst>
              <a:ext uri="{FF2B5EF4-FFF2-40B4-BE49-F238E27FC236}">
                <a16:creationId xmlns:a16="http://schemas.microsoft.com/office/drawing/2014/main" id="{E36E5C43-0170-402C-B968-AB4E2D847377}"/>
              </a:ext>
            </a:extLst>
          </p:cNvPr>
          <p:cNvGrpSpPr/>
          <p:nvPr userDrawn="1"/>
        </p:nvGrpSpPr>
        <p:grpSpPr>
          <a:xfrm>
            <a:off x="9283196" y="1"/>
            <a:ext cx="2770040" cy="4839647"/>
            <a:chOff x="-3786437" y="0"/>
            <a:chExt cx="3693386" cy="6452863"/>
          </a:xfrm>
        </p:grpSpPr>
        <p:sp>
          <p:nvSpPr>
            <p:cNvPr id="205" name="Rechthoek 204">
              <a:extLst>
                <a:ext uri="{FF2B5EF4-FFF2-40B4-BE49-F238E27FC236}">
                  <a16:creationId xmlns:a16="http://schemas.microsoft.com/office/drawing/2014/main" id="{C9F2886B-F934-46F9-811D-067D65BA7B9B}"/>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06" name="INSTRUCTIE">
              <a:extLst>
                <a:ext uri="{FF2B5EF4-FFF2-40B4-BE49-F238E27FC236}">
                  <a16:creationId xmlns:a16="http://schemas.microsoft.com/office/drawing/2014/main" id="{BA5679AC-3FE4-48F5-BC42-5B06C9C7611A}"/>
                </a:ext>
              </a:extLst>
            </p:cNvPr>
            <p:cNvGrpSpPr/>
            <p:nvPr userDrawn="1"/>
          </p:nvGrpSpPr>
          <p:grpSpPr>
            <a:xfrm>
              <a:off x="-3786165" y="0"/>
              <a:ext cx="3693114" cy="5782322"/>
              <a:chOff x="-3786165" y="0"/>
              <a:chExt cx="3693114" cy="5782322"/>
            </a:xfrm>
          </p:grpSpPr>
          <p:sp>
            <p:nvSpPr>
              <p:cNvPr id="207" name="Rechthoek 206">
                <a:extLst>
                  <a:ext uri="{FF2B5EF4-FFF2-40B4-BE49-F238E27FC236}">
                    <a16:creationId xmlns:a16="http://schemas.microsoft.com/office/drawing/2014/main" id="{10315E18-C202-4E9D-81DF-0045E917DD8D}"/>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08" name="Ovaal 207">
                <a:extLst>
                  <a:ext uri="{FF2B5EF4-FFF2-40B4-BE49-F238E27FC236}">
                    <a16:creationId xmlns:a16="http://schemas.microsoft.com/office/drawing/2014/main" id="{65309296-F25E-4754-87BA-78BECBB78BE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9" name="Rechthoek 208">
                <a:extLst>
                  <a:ext uri="{FF2B5EF4-FFF2-40B4-BE49-F238E27FC236}">
                    <a16:creationId xmlns:a16="http://schemas.microsoft.com/office/drawing/2014/main" id="{26180ED9-2160-4B6C-8907-E06955A360A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0" name="Groep 209">
                <a:extLst>
                  <a:ext uri="{FF2B5EF4-FFF2-40B4-BE49-F238E27FC236}">
                    <a16:creationId xmlns:a16="http://schemas.microsoft.com/office/drawing/2014/main" id="{75B1F5C0-97FE-43ED-B2AA-A985A8BA7C0F}"/>
                  </a:ext>
                </a:extLst>
              </p:cNvPr>
              <p:cNvGrpSpPr/>
              <p:nvPr userDrawn="1"/>
            </p:nvGrpSpPr>
            <p:grpSpPr>
              <a:xfrm>
                <a:off x="-3316179" y="1231351"/>
                <a:ext cx="294789" cy="318834"/>
                <a:chOff x="14466489" y="1001522"/>
                <a:chExt cx="290627" cy="314333"/>
              </a:xfrm>
            </p:grpSpPr>
            <p:sp>
              <p:nvSpPr>
                <p:cNvPr id="256" name="Rechthoek 255">
                  <a:extLst>
                    <a:ext uri="{FF2B5EF4-FFF2-40B4-BE49-F238E27FC236}">
                      <a16:creationId xmlns:a16="http://schemas.microsoft.com/office/drawing/2014/main" id="{27830C14-9BA4-46CF-846D-37D38DB92DA9}"/>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257" name="Ovaal 256">
                  <a:extLst>
                    <a:ext uri="{FF2B5EF4-FFF2-40B4-BE49-F238E27FC236}">
                      <a16:creationId xmlns:a16="http://schemas.microsoft.com/office/drawing/2014/main" id="{D16B4E34-FEE3-4759-89B1-EBFF668B63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258" name="Vrije vorm: vorm 257">
                  <a:extLst>
                    <a:ext uri="{FF2B5EF4-FFF2-40B4-BE49-F238E27FC236}">
                      <a16:creationId xmlns:a16="http://schemas.microsoft.com/office/drawing/2014/main" id="{0E5726FB-44BC-48F3-BED0-10840F13CB2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259" name="Rechthoek: afgeronde hoeken 258">
                  <a:extLst>
                    <a:ext uri="{FF2B5EF4-FFF2-40B4-BE49-F238E27FC236}">
                      <a16:creationId xmlns:a16="http://schemas.microsoft.com/office/drawing/2014/main" id="{88710BB9-1956-4B5F-8725-525E04B4E35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cxnSp>
              <p:nvCxnSpPr>
                <p:cNvPr id="260" name="Rechte verbindingslijn 259">
                  <a:extLst>
                    <a:ext uri="{FF2B5EF4-FFF2-40B4-BE49-F238E27FC236}">
                      <a16:creationId xmlns:a16="http://schemas.microsoft.com/office/drawing/2014/main" id="{283D1221-45AF-46E4-A8E4-C6F9E0D692D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61" name="Rechte verbindingslijn 260">
                  <a:extLst>
                    <a:ext uri="{FF2B5EF4-FFF2-40B4-BE49-F238E27FC236}">
                      <a16:creationId xmlns:a16="http://schemas.microsoft.com/office/drawing/2014/main" id="{99D32F0B-2704-4800-A888-C746692E69DA}"/>
                    </a:ext>
                  </a:extLst>
                </p:cNvPr>
                <p:cNvCxnSpPr>
                  <a:cxnSpLocks/>
                  <a:stCxn id="25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1" name="Ovaal 210">
                <a:extLst>
                  <a:ext uri="{FF2B5EF4-FFF2-40B4-BE49-F238E27FC236}">
                    <a16:creationId xmlns:a16="http://schemas.microsoft.com/office/drawing/2014/main" id="{23D8E5EF-C091-4BCD-B306-E18FC834D08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2" name="Rechthoek 211">
                <a:extLst>
                  <a:ext uri="{FF2B5EF4-FFF2-40B4-BE49-F238E27FC236}">
                    <a16:creationId xmlns:a16="http://schemas.microsoft.com/office/drawing/2014/main" id="{8556ACF2-B4F9-4EC7-8949-C733E0CCEC6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3" name="Groep 212">
                <a:extLst>
                  <a:ext uri="{FF2B5EF4-FFF2-40B4-BE49-F238E27FC236}">
                    <a16:creationId xmlns:a16="http://schemas.microsoft.com/office/drawing/2014/main" id="{D2F6B4F2-D3C4-4F51-9651-4F198F9A02B2}"/>
                  </a:ext>
                </a:extLst>
              </p:cNvPr>
              <p:cNvGrpSpPr/>
              <p:nvPr userDrawn="1"/>
            </p:nvGrpSpPr>
            <p:grpSpPr>
              <a:xfrm>
                <a:off x="-3311319" y="2164285"/>
                <a:ext cx="825500" cy="209550"/>
                <a:chOff x="13504624" y="2482850"/>
                <a:chExt cx="825500" cy="209550"/>
              </a:xfrm>
            </p:grpSpPr>
            <p:sp>
              <p:nvSpPr>
                <p:cNvPr id="253" name="Rechthoek 252">
                  <a:extLst>
                    <a:ext uri="{FF2B5EF4-FFF2-40B4-BE49-F238E27FC236}">
                      <a16:creationId xmlns:a16="http://schemas.microsoft.com/office/drawing/2014/main" id="{BAABBA40-9725-4857-BD55-2BC310E4309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254" name="Rechte verbindingslijn 253">
                  <a:extLst>
                    <a:ext uri="{FF2B5EF4-FFF2-40B4-BE49-F238E27FC236}">
                      <a16:creationId xmlns:a16="http://schemas.microsoft.com/office/drawing/2014/main" id="{2541828A-9383-41FC-97CD-C851D123672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5" name="Gelijkbenige driehoek 254">
                  <a:extLst>
                    <a:ext uri="{FF2B5EF4-FFF2-40B4-BE49-F238E27FC236}">
                      <a16:creationId xmlns:a16="http://schemas.microsoft.com/office/drawing/2014/main" id="{7598C7EE-E082-4909-B30D-F856372F54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214" name="Ovaal 213">
                <a:extLst>
                  <a:ext uri="{FF2B5EF4-FFF2-40B4-BE49-F238E27FC236}">
                    <a16:creationId xmlns:a16="http://schemas.microsoft.com/office/drawing/2014/main" id="{05786B26-D69E-4ED0-8C4D-069477E36C48}"/>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5" name="Rechthoek 214">
                <a:extLst>
                  <a:ext uri="{FF2B5EF4-FFF2-40B4-BE49-F238E27FC236}">
                    <a16:creationId xmlns:a16="http://schemas.microsoft.com/office/drawing/2014/main" id="{DA4AFD74-8DAE-498C-AC7C-38EED7808064}"/>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6" name="Ovaal 215">
                <a:extLst>
                  <a:ext uri="{FF2B5EF4-FFF2-40B4-BE49-F238E27FC236}">
                    <a16:creationId xmlns:a16="http://schemas.microsoft.com/office/drawing/2014/main" id="{F46956CA-B780-44D3-BF14-93D1B6C0AA91}"/>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7" name="Rechthoek 216">
                <a:extLst>
                  <a:ext uri="{FF2B5EF4-FFF2-40B4-BE49-F238E27FC236}">
                    <a16:creationId xmlns:a16="http://schemas.microsoft.com/office/drawing/2014/main" id="{E3EFD2D6-61C1-46D2-9C82-85830A8D8260}"/>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18" name="Groep 217">
                <a:extLst>
                  <a:ext uri="{FF2B5EF4-FFF2-40B4-BE49-F238E27FC236}">
                    <a16:creationId xmlns:a16="http://schemas.microsoft.com/office/drawing/2014/main" id="{E5DC971D-802F-491E-B31A-86AB08A34B77}"/>
                  </a:ext>
                </a:extLst>
              </p:cNvPr>
              <p:cNvGrpSpPr/>
              <p:nvPr userDrawn="1"/>
            </p:nvGrpSpPr>
            <p:grpSpPr>
              <a:xfrm>
                <a:off x="-3408294" y="4834615"/>
                <a:ext cx="622283" cy="612919"/>
                <a:chOff x="12617641" y="3403239"/>
                <a:chExt cx="752963" cy="741634"/>
              </a:xfrm>
            </p:grpSpPr>
            <p:grpSp>
              <p:nvGrpSpPr>
                <p:cNvPr id="237" name="Groep 236">
                  <a:extLst>
                    <a:ext uri="{FF2B5EF4-FFF2-40B4-BE49-F238E27FC236}">
                      <a16:creationId xmlns:a16="http://schemas.microsoft.com/office/drawing/2014/main" id="{5BD358CD-C679-4C21-B756-50FA26F15950}"/>
                    </a:ext>
                  </a:extLst>
                </p:cNvPr>
                <p:cNvGrpSpPr/>
                <p:nvPr userDrawn="1"/>
              </p:nvGrpSpPr>
              <p:grpSpPr>
                <a:xfrm>
                  <a:off x="12771550" y="3403239"/>
                  <a:ext cx="467156" cy="448491"/>
                  <a:chOff x="12782177" y="3403239"/>
                  <a:chExt cx="467156" cy="448491"/>
                </a:xfrm>
              </p:grpSpPr>
              <p:grpSp>
                <p:nvGrpSpPr>
                  <p:cNvPr id="240" name="Groep 239">
                    <a:extLst>
                      <a:ext uri="{FF2B5EF4-FFF2-40B4-BE49-F238E27FC236}">
                        <a16:creationId xmlns:a16="http://schemas.microsoft.com/office/drawing/2014/main" id="{BC893B87-CB1F-4A49-94AE-AFDEA2B49429}"/>
                      </a:ext>
                    </a:extLst>
                  </p:cNvPr>
                  <p:cNvGrpSpPr/>
                  <p:nvPr userDrawn="1"/>
                </p:nvGrpSpPr>
                <p:grpSpPr>
                  <a:xfrm>
                    <a:off x="12782177" y="3403239"/>
                    <a:ext cx="412972" cy="396132"/>
                    <a:chOff x="13554906" y="3320109"/>
                    <a:chExt cx="443912" cy="425811"/>
                  </a:xfrm>
                </p:grpSpPr>
                <p:grpSp>
                  <p:nvGrpSpPr>
                    <p:cNvPr id="247" name="Groep 246">
                      <a:extLst>
                        <a:ext uri="{FF2B5EF4-FFF2-40B4-BE49-F238E27FC236}">
                          <a16:creationId xmlns:a16="http://schemas.microsoft.com/office/drawing/2014/main" id="{15FEBC6F-28C1-449C-A8AF-8FDD3B52889F}"/>
                        </a:ext>
                      </a:extLst>
                    </p:cNvPr>
                    <p:cNvGrpSpPr/>
                    <p:nvPr userDrawn="1"/>
                  </p:nvGrpSpPr>
                  <p:grpSpPr>
                    <a:xfrm>
                      <a:off x="13554906" y="3320109"/>
                      <a:ext cx="443912" cy="425811"/>
                      <a:chOff x="12909684" y="1276143"/>
                      <a:chExt cx="443912" cy="425811"/>
                    </a:xfrm>
                  </p:grpSpPr>
                  <p:sp>
                    <p:nvSpPr>
                      <p:cNvPr id="250" name="Rechthoek 249">
                        <a:extLst>
                          <a:ext uri="{FF2B5EF4-FFF2-40B4-BE49-F238E27FC236}">
                            <a16:creationId xmlns:a16="http://schemas.microsoft.com/office/drawing/2014/main" id="{09E12F24-4439-4704-9A26-D593D3EDEACA}"/>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10853A6D-5A82-44EF-A929-CBC8272F34C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252" name="Ovaal 251">
                        <a:extLst>
                          <a:ext uri="{FF2B5EF4-FFF2-40B4-BE49-F238E27FC236}">
                            <a16:creationId xmlns:a16="http://schemas.microsoft.com/office/drawing/2014/main" id="{E4E45523-93BC-4E3D-A93F-E26FC41F2DD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pic>
                  <p:nvPicPr>
                    <p:cNvPr id="248" name="Afbeelding 247">
                      <a:extLst>
                        <a:ext uri="{FF2B5EF4-FFF2-40B4-BE49-F238E27FC236}">
                          <a16:creationId xmlns:a16="http://schemas.microsoft.com/office/drawing/2014/main" id="{6CD9D728-E710-456D-83AF-A918125C519C}"/>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2"/>
                      <a:ext cx="173367" cy="140220"/>
                    </a:xfrm>
                    <a:prstGeom prst="rect">
                      <a:avLst/>
                    </a:prstGeom>
                  </p:spPr>
                </p:pic>
                <p:pic>
                  <p:nvPicPr>
                    <p:cNvPr id="249" name="Afbeelding 248">
                      <a:extLst>
                        <a:ext uri="{FF2B5EF4-FFF2-40B4-BE49-F238E27FC236}">
                          <a16:creationId xmlns:a16="http://schemas.microsoft.com/office/drawing/2014/main" id="{78501363-3078-4164-8EB8-758B24EDBAB3}"/>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241" name="Groep 240">
                    <a:extLst>
                      <a:ext uri="{FF2B5EF4-FFF2-40B4-BE49-F238E27FC236}">
                        <a16:creationId xmlns:a16="http://schemas.microsoft.com/office/drawing/2014/main" id="{4C174FD3-4E38-4421-9C70-074D190ED22E}"/>
                      </a:ext>
                    </a:extLst>
                  </p:cNvPr>
                  <p:cNvGrpSpPr/>
                  <p:nvPr userDrawn="1"/>
                </p:nvGrpSpPr>
                <p:grpSpPr>
                  <a:xfrm>
                    <a:off x="13103513" y="3705268"/>
                    <a:ext cx="145820" cy="146462"/>
                    <a:chOff x="13096169" y="3602278"/>
                    <a:chExt cx="145820" cy="146462"/>
                  </a:xfrm>
                </p:grpSpPr>
                <p:sp>
                  <p:nvSpPr>
                    <p:cNvPr id="245" name="Rechthoek 244">
                      <a:extLst>
                        <a:ext uri="{FF2B5EF4-FFF2-40B4-BE49-F238E27FC236}">
                          <a16:creationId xmlns:a16="http://schemas.microsoft.com/office/drawing/2014/main" id="{FD15F8B8-946A-4A5E-B2F1-C8CBE1AAB15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246" name="Rechthoek 245">
                      <a:extLst>
                        <a:ext uri="{FF2B5EF4-FFF2-40B4-BE49-F238E27FC236}">
                          <a16:creationId xmlns:a16="http://schemas.microsoft.com/office/drawing/2014/main" id="{86BA8469-AE30-473A-A577-F57CD32075A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242" name="Groep 241">
                    <a:extLst>
                      <a:ext uri="{FF2B5EF4-FFF2-40B4-BE49-F238E27FC236}">
                        <a16:creationId xmlns:a16="http://schemas.microsoft.com/office/drawing/2014/main" id="{0486B91B-FDC1-46D9-A05F-3711B2041FF4}"/>
                      </a:ext>
                    </a:extLst>
                  </p:cNvPr>
                  <p:cNvGrpSpPr/>
                  <p:nvPr userDrawn="1"/>
                </p:nvGrpSpPr>
                <p:grpSpPr>
                  <a:xfrm rot="10800000">
                    <a:off x="13061402" y="3665637"/>
                    <a:ext cx="145820" cy="146462"/>
                    <a:chOff x="13096169" y="3602278"/>
                    <a:chExt cx="145820" cy="146462"/>
                  </a:xfrm>
                </p:grpSpPr>
                <p:sp>
                  <p:nvSpPr>
                    <p:cNvPr id="243" name="Rechthoek 242">
                      <a:extLst>
                        <a:ext uri="{FF2B5EF4-FFF2-40B4-BE49-F238E27FC236}">
                          <a16:creationId xmlns:a16="http://schemas.microsoft.com/office/drawing/2014/main" id="{7002F9F5-BF5A-40AC-83BC-64D6E674DDF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AD610755-7E6F-4556-85A2-2007BB53CC3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238" name="Rechthoek 237">
                  <a:extLst>
                    <a:ext uri="{FF2B5EF4-FFF2-40B4-BE49-F238E27FC236}">
                      <a16:creationId xmlns:a16="http://schemas.microsoft.com/office/drawing/2014/main" id="{B726A350-4E53-4A71-A52F-525FF1EBC0A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Bijsnijden</a:t>
                  </a:r>
                </a:p>
              </p:txBody>
            </p:sp>
            <p:sp>
              <p:nvSpPr>
                <p:cNvPr id="239" name="Gelijkbenige driehoek 238">
                  <a:extLst>
                    <a:ext uri="{FF2B5EF4-FFF2-40B4-BE49-F238E27FC236}">
                      <a16:creationId xmlns:a16="http://schemas.microsoft.com/office/drawing/2014/main" id="{F141FB6A-8416-42E5-9366-8C89D3D8FA4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219" name="Groep 218">
                <a:extLst>
                  <a:ext uri="{FF2B5EF4-FFF2-40B4-BE49-F238E27FC236}">
                    <a16:creationId xmlns:a16="http://schemas.microsoft.com/office/drawing/2014/main" id="{ACD18E63-9AD9-4862-BEA5-69CE9D2469EF}"/>
                  </a:ext>
                </a:extLst>
              </p:cNvPr>
              <p:cNvGrpSpPr/>
              <p:nvPr userDrawn="1"/>
            </p:nvGrpSpPr>
            <p:grpSpPr>
              <a:xfrm>
                <a:off x="-3314821" y="2981448"/>
                <a:ext cx="1558053" cy="563933"/>
                <a:chOff x="-3314821" y="2981448"/>
                <a:chExt cx="1558053" cy="563933"/>
              </a:xfrm>
            </p:grpSpPr>
            <p:sp>
              <p:nvSpPr>
                <p:cNvPr id="223" name="Rechthoek 222">
                  <a:extLst>
                    <a:ext uri="{FF2B5EF4-FFF2-40B4-BE49-F238E27FC236}">
                      <a16:creationId xmlns:a16="http://schemas.microsoft.com/office/drawing/2014/main" id="{0E8397EC-4AAD-4C0E-8C3E-2E78D1EFB6FA}"/>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224" name="Rechthoek 223">
                  <a:extLst>
                    <a:ext uri="{FF2B5EF4-FFF2-40B4-BE49-F238E27FC236}">
                      <a16:creationId xmlns:a16="http://schemas.microsoft.com/office/drawing/2014/main" id="{A0E63A66-F5CD-48A2-BBCF-EE5FE1C9AE4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225" name="Tekstvak 224">
                  <a:extLst>
                    <a:ext uri="{FF2B5EF4-FFF2-40B4-BE49-F238E27FC236}">
                      <a16:creationId xmlns:a16="http://schemas.microsoft.com/office/drawing/2014/main" id="{A1BA9D48-9EA5-463F-9C1D-FD4721BE158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226" name="Tekstvak 225">
                  <a:extLst>
                    <a:ext uri="{FF2B5EF4-FFF2-40B4-BE49-F238E27FC236}">
                      <a16:creationId xmlns:a16="http://schemas.microsoft.com/office/drawing/2014/main" id="{2431C116-AAC1-4878-BB7E-99A23F854F12}"/>
                    </a:ext>
                  </a:extLst>
                </p:cNvPr>
                <p:cNvSpPr txBox="1"/>
                <p:nvPr userDrawn="1"/>
              </p:nvSpPr>
              <p:spPr>
                <a:xfrm>
                  <a:off x="-3069820" y="3295269"/>
                  <a:ext cx="109851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227" name="Vrije vorm: vorm 226">
                  <a:extLst>
                    <a:ext uri="{FF2B5EF4-FFF2-40B4-BE49-F238E27FC236}">
                      <a16:creationId xmlns:a16="http://schemas.microsoft.com/office/drawing/2014/main" id="{AECD5FA1-8DAC-4D30-85FB-D2645EC546E3}"/>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228" name="Gelijkbenige driehoek 227">
                  <a:extLst>
                    <a:ext uri="{FF2B5EF4-FFF2-40B4-BE49-F238E27FC236}">
                      <a16:creationId xmlns:a16="http://schemas.microsoft.com/office/drawing/2014/main" id="{0C7B3F61-E1B5-489D-A214-AC8A494E0305}"/>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229" name="Groep 228">
                  <a:extLst>
                    <a:ext uri="{FF2B5EF4-FFF2-40B4-BE49-F238E27FC236}">
                      <a16:creationId xmlns:a16="http://schemas.microsoft.com/office/drawing/2014/main" id="{83B53DF1-A0DD-4EB6-AE07-C8027DB27644}"/>
                    </a:ext>
                  </a:extLst>
                </p:cNvPr>
                <p:cNvGrpSpPr/>
                <p:nvPr userDrawn="1"/>
              </p:nvGrpSpPr>
              <p:grpSpPr>
                <a:xfrm>
                  <a:off x="-3257052" y="3032066"/>
                  <a:ext cx="182309" cy="163794"/>
                  <a:chOff x="12832541" y="3162395"/>
                  <a:chExt cx="219532" cy="197236"/>
                </a:xfrm>
              </p:grpSpPr>
              <p:sp>
                <p:nvSpPr>
                  <p:cNvPr id="234" name="Rechthoek 233">
                    <a:extLst>
                      <a:ext uri="{FF2B5EF4-FFF2-40B4-BE49-F238E27FC236}">
                        <a16:creationId xmlns:a16="http://schemas.microsoft.com/office/drawing/2014/main" id="{045376E8-2B03-4BE7-AAF5-0D10D2E5FE2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15D8B629-B457-4DDA-93D0-A9DF9D73DF5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236" name="Rechthoek 235">
                    <a:extLst>
                      <a:ext uri="{FF2B5EF4-FFF2-40B4-BE49-F238E27FC236}">
                        <a16:creationId xmlns:a16="http://schemas.microsoft.com/office/drawing/2014/main" id="{67AE68F5-27D7-4D84-A798-73BBA6BC673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02C32F33-6F37-4232-8D68-9B81F64AFBFD}"/>
                    </a:ext>
                  </a:extLst>
                </p:cNvPr>
                <p:cNvGrpSpPr/>
                <p:nvPr userDrawn="1"/>
              </p:nvGrpSpPr>
              <p:grpSpPr>
                <a:xfrm>
                  <a:off x="-3257053" y="3276580"/>
                  <a:ext cx="182309" cy="163794"/>
                  <a:chOff x="12832541" y="3162395"/>
                  <a:chExt cx="219532" cy="197236"/>
                </a:xfrm>
              </p:grpSpPr>
              <p:sp>
                <p:nvSpPr>
                  <p:cNvPr id="231" name="Rechthoek 230">
                    <a:extLst>
                      <a:ext uri="{FF2B5EF4-FFF2-40B4-BE49-F238E27FC236}">
                        <a16:creationId xmlns:a16="http://schemas.microsoft.com/office/drawing/2014/main" id="{1B66C10E-F269-481D-99E0-44C700D6A30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C99947F3-87B4-4717-88FD-C9047563D85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233" name="Rechthoek 232">
                    <a:extLst>
                      <a:ext uri="{FF2B5EF4-FFF2-40B4-BE49-F238E27FC236}">
                        <a16:creationId xmlns:a16="http://schemas.microsoft.com/office/drawing/2014/main" id="{CA9CB210-13B2-4850-BEAB-39E3C391D77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nvGrpSpPr>
              <p:cNvPr id="220" name="ICOON_info">
                <a:extLst>
                  <a:ext uri="{FF2B5EF4-FFF2-40B4-BE49-F238E27FC236}">
                    <a16:creationId xmlns:a16="http://schemas.microsoft.com/office/drawing/2014/main" id="{AC5EA766-4BF8-4ACA-849E-D31BB88113BA}"/>
                  </a:ext>
                </a:extLst>
              </p:cNvPr>
              <p:cNvGrpSpPr/>
              <p:nvPr userDrawn="1"/>
            </p:nvGrpSpPr>
            <p:grpSpPr>
              <a:xfrm>
                <a:off x="-376736" y="5498637"/>
                <a:ext cx="283685" cy="283685"/>
                <a:chOff x="-510741" y="5913713"/>
                <a:chExt cx="267555" cy="267555"/>
              </a:xfrm>
            </p:grpSpPr>
            <p:sp>
              <p:nvSpPr>
                <p:cNvPr id="221" name="Ovaal 220">
                  <a:extLst>
                    <a:ext uri="{FF2B5EF4-FFF2-40B4-BE49-F238E27FC236}">
                      <a16:creationId xmlns:a16="http://schemas.microsoft.com/office/drawing/2014/main" id="{C9EE9A14-EBA3-43CD-AAC6-4BC4F470F4F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222" name="Graphic 163" descr="Informatie">
                  <a:extLst>
                    <a:ext uri="{FF2B5EF4-FFF2-40B4-BE49-F238E27FC236}">
                      <a16:creationId xmlns:a16="http://schemas.microsoft.com/office/drawing/2014/main" id="{5D75334B-9E6D-4D78-99CF-9CFD20E2470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55647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1+#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9" grpId="0">
        <p:tmplLst>
          <p:tmpl>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5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42" name="Tekstvak 141">
            <a:extLst>
              <a:ext uri="{FF2B5EF4-FFF2-40B4-BE49-F238E27FC236}">
                <a16:creationId xmlns:a16="http://schemas.microsoft.com/office/drawing/2014/main" id="{57125ADC-8099-465B-B8A1-2344D484821C}"/>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ALLEEN TITEL</a:t>
            </a:r>
          </a:p>
        </p:txBody>
      </p:sp>
      <p:sp>
        <p:nvSpPr>
          <p:cNvPr id="3" name="Titel 2">
            <a:extLst>
              <a:ext uri="{FF2B5EF4-FFF2-40B4-BE49-F238E27FC236}">
                <a16:creationId xmlns:a16="http://schemas.microsoft.com/office/drawing/2014/main" id="{547D63B6-5FC6-4B47-85F2-0A7A4CBEE3EA}"/>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34164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F54E3B4A-E2C9-415A-BFCF-FCA35905B4D9}"/>
              </a:ext>
            </a:extLst>
          </p:cNvPr>
          <p:cNvSpPr/>
          <p:nvPr/>
        </p:nvSpPr>
        <p:spPr>
          <a:xfrm>
            <a:off x="-2102443" y="-1016493"/>
            <a:ext cx="8123459" cy="8085362"/>
          </a:xfrm>
          <a:custGeom>
            <a:avLst/>
            <a:gdLst>
              <a:gd name="connsiteX0" fmla="*/ 8375367 w 10831279"/>
              <a:gd name="connsiteY0" fmla="*/ 878568 h 10780482"/>
              <a:gd name="connsiteX1" fmla="*/ 5736577 w 10831279"/>
              <a:gd name="connsiteY1" fmla="*/ 10432 h 10780482"/>
              <a:gd name="connsiteX2" fmla="*/ 1830822 w 10831279"/>
              <a:gd name="connsiteY2" fmla="*/ 1313497 h 10780482"/>
              <a:gd name="connsiteX3" fmla="*/ 0 w 10831279"/>
              <a:gd name="connsiteY3" fmla="*/ 4598663 h 10780482"/>
              <a:gd name="connsiteX4" fmla="*/ 259581 w 10831279"/>
              <a:gd name="connsiteY4" fmla="*/ 5575102 h 10780482"/>
              <a:gd name="connsiteX5" fmla="*/ 1480130 w 10831279"/>
              <a:gd name="connsiteY5" fmla="*/ 7478126 h 10780482"/>
              <a:gd name="connsiteX6" fmla="*/ 3381434 w 10831279"/>
              <a:gd name="connsiteY6" fmla="*/ 8712427 h 10780482"/>
              <a:gd name="connsiteX7" fmla="*/ 4220347 w 10831279"/>
              <a:gd name="connsiteY7" fmla="*/ 8958255 h 10780482"/>
              <a:gd name="connsiteX8" fmla="*/ 5698757 w 10831279"/>
              <a:gd name="connsiteY8" fmla="*/ 10477925 h 10780482"/>
              <a:gd name="connsiteX9" fmla="*/ 5679847 w 10831279"/>
              <a:gd name="connsiteY9" fmla="*/ 10780483 h 10780482"/>
              <a:gd name="connsiteX10" fmla="*/ 8769037 w 10831279"/>
              <a:gd name="connsiteY10" fmla="*/ 9614945 h 10780482"/>
              <a:gd name="connsiteX11" fmla="*/ 10788959 w 10831279"/>
              <a:gd name="connsiteY11" fmla="*/ 6056445 h 10780482"/>
              <a:gd name="connsiteX12" fmla="*/ 10431390 w 10831279"/>
              <a:gd name="connsiteY12" fmla="*/ 3355766 h 10780482"/>
              <a:gd name="connsiteX13" fmla="*/ 10721914 w 10831279"/>
              <a:gd name="connsiteY13" fmla="*/ 1380541 h 10780482"/>
              <a:gd name="connsiteX14" fmla="*/ 10386693 w 10831279"/>
              <a:gd name="connsiteY14" fmla="*/ 935298 h 10780482"/>
              <a:gd name="connsiteX15" fmla="*/ 8375367 w 10831279"/>
              <a:gd name="connsiteY15" fmla="*/ 878568 h 107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1279" h="10780482">
                <a:moveTo>
                  <a:pt x="8375367" y="878568"/>
                </a:moveTo>
                <a:cubicBezTo>
                  <a:pt x="7593185" y="371439"/>
                  <a:pt x="6685510" y="68881"/>
                  <a:pt x="5736577" y="10432"/>
                </a:cubicBezTo>
                <a:cubicBezTo>
                  <a:pt x="4313177" y="-77241"/>
                  <a:pt x="2912125" y="390349"/>
                  <a:pt x="1830822" y="1313497"/>
                </a:cubicBezTo>
                <a:cubicBezTo>
                  <a:pt x="840631" y="2159285"/>
                  <a:pt x="194256" y="3326542"/>
                  <a:pt x="0" y="4598663"/>
                </a:cubicBezTo>
                <a:cubicBezTo>
                  <a:pt x="56729" y="4930446"/>
                  <a:pt x="142684" y="5257072"/>
                  <a:pt x="259581" y="5575102"/>
                </a:cubicBezTo>
                <a:cubicBezTo>
                  <a:pt x="526039" y="6288521"/>
                  <a:pt x="942057" y="6936615"/>
                  <a:pt x="1480130" y="7478126"/>
                </a:cubicBezTo>
                <a:cubicBezTo>
                  <a:pt x="2018202" y="8017917"/>
                  <a:pt x="2666296" y="8439092"/>
                  <a:pt x="3381434" y="8712427"/>
                </a:cubicBezTo>
                <a:cubicBezTo>
                  <a:pt x="3654769" y="8817290"/>
                  <a:pt x="3934979" y="8898087"/>
                  <a:pt x="4220347" y="8958255"/>
                </a:cubicBezTo>
                <a:cubicBezTo>
                  <a:pt x="4985338" y="9116411"/>
                  <a:pt x="5660937" y="9697461"/>
                  <a:pt x="5698757" y="10477925"/>
                </a:cubicBezTo>
                <a:cubicBezTo>
                  <a:pt x="5703914" y="10581069"/>
                  <a:pt x="5697038" y="10682495"/>
                  <a:pt x="5679847" y="10780483"/>
                </a:cubicBezTo>
                <a:cubicBezTo>
                  <a:pt x="6798969" y="10718596"/>
                  <a:pt x="7880272" y="10314612"/>
                  <a:pt x="8769037" y="9614945"/>
                </a:cubicBezTo>
                <a:cubicBezTo>
                  <a:pt x="9886441" y="8734775"/>
                  <a:pt x="10611894" y="7457497"/>
                  <a:pt x="10788959" y="6056445"/>
                </a:cubicBezTo>
                <a:cubicBezTo>
                  <a:pt x="10905856" y="5131579"/>
                  <a:pt x="10778644" y="4203274"/>
                  <a:pt x="10431390" y="3355766"/>
                </a:cubicBezTo>
                <a:cubicBezTo>
                  <a:pt x="10156337" y="2685324"/>
                  <a:pt x="10219942" y="1875636"/>
                  <a:pt x="10721914" y="1380541"/>
                </a:cubicBezTo>
                <a:cubicBezTo>
                  <a:pt x="10617051" y="1227543"/>
                  <a:pt x="10507029" y="1077982"/>
                  <a:pt x="10386693" y="935298"/>
                </a:cubicBezTo>
                <a:cubicBezTo>
                  <a:pt x="9809082" y="1358193"/>
                  <a:pt x="8990798" y="1275677"/>
                  <a:pt x="8375367" y="878568"/>
                </a:cubicBezTo>
                <a:close/>
              </a:path>
            </a:pathLst>
          </a:custGeom>
          <a:noFill/>
          <a:ln w="17183" cap="flat">
            <a:noFill/>
            <a:prstDash val="solid"/>
            <a:miter/>
          </a:ln>
        </p:spPr>
        <p:txBody>
          <a:bodyPr rtlCol="0" anchor="ctr"/>
          <a:lstStyle/>
          <a:p>
            <a:endParaRPr lang="nl-NL" sz="1013"/>
          </a:p>
        </p:txBody>
      </p:sp>
      <p:grpSp>
        <p:nvGrpSpPr>
          <p:cNvPr id="176" name="Groep 175">
            <a:extLst>
              <a:ext uri="{FF2B5EF4-FFF2-40B4-BE49-F238E27FC236}">
                <a16:creationId xmlns:a16="http://schemas.microsoft.com/office/drawing/2014/main" id="{16985897-5DC9-4D69-AE8D-61CB3C90E1B8}"/>
              </a:ext>
            </a:extLst>
          </p:cNvPr>
          <p:cNvGrpSpPr/>
          <p:nvPr userDrawn="1"/>
        </p:nvGrpSpPr>
        <p:grpSpPr>
          <a:xfrm>
            <a:off x="5407737" y="-1372"/>
            <a:ext cx="3196146" cy="5157832"/>
            <a:chOff x="7210316" y="-1830"/>
            <a:chExt cx="4261528" cy="6877109"/>
          </a:xfrm>
        </p:grpSpPr>
        <p:sp>
          <p:nvSpPr>
            <p:cNvPr id="160" name="Vrije vorm: vorm 159">
              <a:extLst>
                <a:ext uri="{FF2B5EF4-FFF2-40B4-BE49-F238E27FC236}">
                  <a16:creationId xmlns:a16="http://schemas.microsoft.com/office/drawing/2014/main" id="{743C0A28-39D4-4641-8475-E51347718B9B}"/>
                </a:ext>
              </a:extLst>
            </p:cNvPr>
            <p:cNvSpPr/>
            <p:nvPr/>
          </p:nvSpPr>
          <p:spPr>
            <a:xfrm>
              <a:off x="7210316" y="25218"/>
              <a:ext cx="3661868" cy="6850061"/>
            </a:xfrm>
            <a:custGeom>
              <a:avLst/>
              <a:gdLst>
                <a:gd name="connsiteX0" fmla="*/ 710059 w 3661868"/>
                <a:gd name="connsiteY0" fmla="*/ 0 h 6850061"/>
                <a:gd name="connsiteX1" fmla="*/ 950731 w 3661868"/>
                <a:gd name="connsiteY1" fmla="*/ 386795 h 6850061"/>
                <a:gd name="connsiteX2" fmla="*/ 2833125 w 3661868"/>
                <a:gd name="connsiteY2" fmla="*/ 1346042 h 6850061"/>
                <a:gd name="connsiteX3" fmla="*/ 3168346 w 3661868"/>
                <a:gd name="connsiteY3" fmla="*/ 1213672 h 6850061"/>
                <a:gd name="connsiteX4" fmla="*/ 3598117 w 3661868"/>
                <a:gd name="connsiteY4" fmla="*/ 5023159 h 6850061"/>
                <a:gd name="connsiteX5" fmla="*/ 3527634 w 3661868"/>
                <a:gd name="connsiteY5" fmla="*/ 5475278 h 6850061"/>
                <a:gd name="connsiteX6" fmla="*/ 3005034 w 3661868"/>
                <a:gd name="connsiteY6" fmla="*/ 5349785 h 6850061"/>
                <a:gd name="connsiteX7" fmla="*/ 1365029 w 3661868"/>
                <a:gd name="connsiteY7" fmla="*/ 6676916 h 6850061"/>
                <a:gd name="connsiteX8" fmla="*/ 1307789 w 3661868"/>
                <a:gd name="connsiteY8" fmla="*/ 6850061 h 6850061"/>
                <a:gd name="connsiteX9" fmla="*/ 0 w 3661868"/>
                <a:gd name="connsiteY9" fmla="*/ 6850061 h 6850061"/>
                <a:gd name="connsiteX10" fmla="*/ 119769 w 3661868"/>
                <a:gd name="connsiteY10" fmla="*/ 6650485 h 6850061"/>
                <a:gd name="connsiteX11" fmla="*/ 777103 w 3661868"/>
                <a:gd name="connsiteY11" fmla="*/ 4675905 h 6850061"/>
                <a:gd name="connsiteX12" fmla="*/ 419534 w 3661868"/>
                <a:gd name="connsiteY12" fmla="*/ 1975227 h 6850061"/>
                <a:gd name="connsiteX13" fmla="*/ 710059 w 3661868"/>
                <a:gd name="connsiteY13" fmla="*/ 0 h 685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1868" h="6850061">
                  <a:moveTo>
                    <a:pt x="710059" y="0"/>
                  </a:moveTo>
                  <a:cubicBezTo>
                    <a:pt x="796013" y="125493"/>
                    <a:pt x="875091" y="254424"/>
                    <a:pt x="950731" y="386795"/>
                  </a:cubicBezTo>
                  <a:cubicBezTo>
                    <a:pt x="1330647" y="1064112"/>
                    <a:pt x="2080167" y="1533423"/>
                    <a:pt x="2833125" y="1346042"/>
                  </a:cubicBezTo>
                  <a:cubicBezTo>
                    <a:pt x="2953461" y="1316818"/>
                    <a:pt x="3065202" y="1270403"/>
                    <a:pt x="3168346" y="1213672"/>
                  </a:cubicBezTo>
                  <a:cubicBezTo>
                    <a:pt x="3608431" y="2420469"/>
                    <a:pt x="3761430" y="3725252"/>
                    <a:pt x="3598117" y="5023159"/>
                  </a:cubicBezTo>
                  <a:cubicBezTo>
                    <a:pt x="3579206" y="5174439"/>
                    <a:pt x="3555140" y="5325717"/>
                    <a:pt x="3527634" y="5475278"/>
                  </a:cubicBezTo>
                  <a:cubicBezTo>
                    <a:pt x="3367760" y="5403076"/>
                    <a:pt x="3190694" y="5358380"/>
                    <a:pt x="3005034" y="5349785"/>
                  </a:cubicBezTo>
                  <a:cubicBezTo>
                    <a:pt x="2228008" y="5318841"/>
                    <a:pt x="1590228" y="5934273"/>
                    <a:pt x="1365029" y="6676916"/>
                  </a:cubicBezTo>
                  <a:lnTo>
                    <a:pt x="1307789" y="6850061"/>
                  </a:lnTo>
                  <a:lnTo>
                    <a:pt x="0" y="6850061"/>
                  </a:lnTo>
                  <a:lnTo>
                    <a:pt x="119769" y="6650485"/>
                  </a:lnTo>
                  <a:cubicBezTo>
                    <a:pt x="462941" y="6046013"/>
                    <a:pt x="688570" y="5376431"/>
                    <a:pt x="777103" y="4675905"/>
                  </a:cubicBezTo>
                  <a:cubicBezTo>
                    <a:pt x="894000" y="3751038"/>
                    <a:pt x="766789" y="2822735"/>
                    <a:pt x="419534" y="1975227"/>
                  </a:cubicBezTo>
                  <a:cubicBezTo>
                    <a:pt x="144481" y="1304784"/>
                    <a:pt x="208087" y="495096"/>
                    <a:pt x="710059" y="0"/>
                  </a:cubicBezTo>
                  <a:close/>
                </a:path>
              </a:pathLst>
            </a:custGeom>
            <a:solidFill>
              <a:srgbClr val="8ED92F"/>
            </a:solidFill>
            <a:ln w="17183" cap="flat">
              <a:noFill/>
              <a:prstDash val="solid"/>
              <a:miter/>
            </a:ln>
          </p:spPr>
          <p:txBody>
            <a:bodyPr rtlCol="0" anchor="ctr"/>
            <a:lstStyle/>
            <a:p>
              <a:endParaRPr lang="nl-NL" sz="1013"/>
            </a:p>
          </p:txBody>
        </p:sp>
        <p:sp>
          <p:nvSpPr>
            <p:cNvPr id="162" name="Vrije vorm: vorm 161">
              <a:extLst>
                <a:ext uri="{FF2B5EF4-FFF2-40B4-BE49-F238E27FC236}">
                  <a16:creationId xmlns:a16="http://schemas.microsoft.com/office/drawing/2014/main" id="{5152511B-8C10-4977-8CF2-442618155B2E}"/>
                </a:ext>
              </a:extLst>
            </p:cNvPr>
            <p:cNvSpPr/>
            <p:nvPr/>
          </p:nvSpPr>
          <p:spPr>
            <a:xfrm>
              <a:off x="7894976" y="-1830"/>
              <a:ext cx="3139686" cy="1249981"/>
            </a:xfrm>
            <a:custGeom>
              <a:avLst/>
              <a:gdLst>
                <a:gd name="connsiteX0" fmla="*/ 1866542 w 3166344"/>
                <a:gd name="connsiteY0" fmla="*/ 0 h 1250985"/>
                <a:gd name="connsiteX1" fmla="*/ 3148635 w 3166344"/>
                <a:gd name="connsiteY1" fmla="*/ 0 h 1250985"/>
                <a:gd name="connsiteX2" fmla="*/ 3166211 w 3166344"/>
                <a:gd name="connsiteY2" fmla="*/ 147899 h 1250985"/>
                <a:gd name="connsiteX3" fmla="*/ 2486663 w 3166344"/>
                <a:gd name="connsiteY3" fmla="*/ 1250985 h 1250985"/>
                <a:gd name="connsiteX4" fmla="*/ 2044859 w 3166344"/>
                <a:gd name="connsiteY4" fmla="*/ 250480 h 1250985"/>
                <a:gd name="connsiteX5" fmla="*/ 1885434 w 3166344"/>
                <a:gd name="connsiteY5" fmla="*/ 18907 h 1250985"/>
                <a:gd name="connsiteX6" fmla="*/ 0 w 3166344"/>
                <a:gd name="connsiteY6" fmla="*/ 0 h 1250985"/>
                <a:gd name="connsiteX7" fmla="*/ 69226 w 3166344"/>
                <a:gd name="connsiteY7" fmla="*/ 0 h 1250985"/>
                <a:gd name="connsiteX8" fmla="*/ 26657 w 3166344"/>
                <a:gd name="connsiteY8" fmla="*/ 37313 h 12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44" h="1250985">
                  <a:moveTo>
                    <a:pt x="1866542" y="0"/>
                  </a:moveTo>
                  <a:lnTo>
                    <a:pt x="3148635" y="0"/>
                  </a:lnTo>
                  <a:lnTo>
                    <a:pt x="3166211" y="147899"/>
                  </a:lnTo>
                  <a:cubicBezTo>
                    <a:pt x="3173222" y="600205"/>
                    <a:pt x="2904400" y="1022777"/>
                    <a:pt x="2486663" y="1250985"/>
                  </a:cubicBezTo>
                  <a:cubicBezTo>
                    <a:pt x="2361170" y="908888"/>
                    <a:pt x="2215048" y="573667"/>
                    <a:pt x="2044859" y="250480"/>
                  </a:cubicBezTo>
                  <a:cubicBezTo>
                    <a:pt x="1999518" y="164311"/>
                    <a:pt x="1945851" y="87113"/>
                    <a:pt x="1885434" y="18907"/>
                  </a:cubicBezTo>
                  <a:close/>
                  <a:moveTo>
                    <a:pt x="0" y="0"/>
                  </a:moveTo>
                  <a:lnTo>
                    <a:pt x="69226" y="0"/>
                  </a:lnTo>
                  <a:lnTo>
                    <a:pt x="26657" y="37313"/>
                  </a:lnTo>
                  <a:close/>
                </a:path>
              </a:pathLst>
            </a:custGeom>
            <a:solidFill>
              <a:srgbClr val="59C98C"/>
            </a:solidFill>
            <a:ln w="17183" cap="flat">
              <a:noFill/>
              <a:prstDash val="solid"/>
              <a:miter/>
            </a:ln>
          </p:spPr>
          <p:txBody>
            <a:bodyPr rtlCol="0" anchor="ctr"/>
            <a:lstStyle/>
            <a:p>
              <a:endParaRPr lang="nl-NL" sz="1013"/>
            </a:p>
          </p:txBody>
        </p:sp>
        <p:sp>
          <p:nvSpPr>
            <p:cNvPr id="161" name="Vrije vorm: vorm 160">
              <a:extLst>
                <a:ext uri="{FF2B5EF4-FFF2-40B4-BE49-F238E27FC236}">
                  <a16:creationId xmlns:a16="http://schemas.microsoft.com/office/drawing/2014/main" id="{A8C2B9A0-F684-41F6-A8B5-600988C22ECB}"/>
                </a:ext>
              </a:extLst>
            </p:cNvPr>
            <p:cNvSpPr/>
            <p:nvPr/>
          </p:nvSpPr>
          <p:spPr>
            <a:xfrm>
              <a:off x="7917201" y="-1829"/>
              <a:ext cx="2458287" cy="1414333"/>
            </a:xfrm>
            <a:custGeom>
              <a:avLst/>
              <a:gdLst>
                <a:gd name="connsiteX0" fmla="*/ 42569 w 2458287"/>
                <a:gd name="connsiteY0" fmla="*/ 0 h 1424864"/>
                <a:gd name="connsiteX1" fmla="*/ 1838171 w 2458287"/>
                <a:gd name="connsiteY1" fmla="*/ 0 h 1424864"/>
                <a:gd name="connsiteX2" fmla="*/ 1857625 w 2458287"/>
                <a:gd name="connsiteY2" fmla="*/ 19471 h 1424864"/>
                <a:gd name="connsiteX3" fmla="*/ 2016483 w 2458287"/>
                <a:gd name="connsiteY3" fmla="*/ 250480 h 1424864"/>
                <a:gd name="connsiteX4" fmla="*/ 2458287 w 2458287"/>
                <a:gd name="connsiteY4" fmla="*/ 1250985 h 1424864"/>
                <a:gd name="connsiteX5" fmla="*/ 2123066 w 2458287"/>
                <a:gd name="connsiteY5" fmla="*/ 1383355 h 1424864"/>
                <a:gd name="connsiteX6" fmla="*/ 240671 w 2458287"/>
                <a:gd name="connsiteY6" fmla="*/ 424107 h 1424864"/>
                <a:gd name="connsiteX7" fmla="*/ 0 w 2458287"/>
                <a:gd name="connsiteY7" fmla="*/ 37313 h 14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8287" h="1424864">
                  <a:moveTo>
                    <a:pt x="42569" y="0"/>
                  </a:moveTo>
                  <a:lnTo>
                    <a:pt x="1838171" y="0"/>
                  </a:lnTo>
                  <a:lnTo>
                    <a:pt x="1857625" y="19471"/>
                  </a:lnTo>
                  <a:cubicBezTo>
                    <a:pt x="1917877" y="87516"/>
                    <a:pt x="1971357" y="164526"/>
                    <a:pt x="2016483" y="250480"/>
                  </a:cubicBezTo>
                  <a:cubicBezTo>
                    <a:pt x="2186671" y="573667"/>
                    <a:pt x="2332793" y="908888"/>
                    <a:pt x="2458287" y="1250985"/>
                  </a:cubicBezTo>
                  <a:cubicBezTo>
                    <a:pt x="2355142" y="1307715"/>
                    <a:pt x="2243402" y="1354130"/>
                    <a:pt x="2123066" y="1383355"/>
                  </a:cubicBezTo>
                  <a:cubicBezTo>
                    <a:pt x="1370107" y="1570735"/>
                    <a:pt x="620588" y="1101426"/>
                    <a:pt x="240671" y="424107"/>
                  </a:cubicBezTo>
                  <a:cubicBezTo>
                    <a:pt x="166750" y="291738"/>
                    <a:pt x="85954" y="162806"/>
                    <a:pt x="0" y="37313"/>
                  </a:cubicBezTo>
                  <a:close/>
                </a:path>
              </a:pathLst>
            </a:custGeom>
            <a:solidFill>
              <a:srgbClr val="32AB1A"/>
            </a:solidFill>
            <a:ln w="17183" cap="flat">
              <a:noFill/>
              <a:prstDash val="solid"/>
              <a:miter/>
            </a:ln>
          </p:spPr>
          <p:txBody>
            <a:bodyPr rtlCol="0" anchor="ctr"/>
            <a:lstStyle/>
            <a:p>
              <a:endParaRPr lang="nl-NL" sz="1013"/>
            </a:p>
          </p:txBody>
        </p:sp>
        <p:sp>
          <p:nvSpPr>
            <p:cNvPr id="164" name="Vrije vorm: vorm 163">
              <a:extLst>
                <a:ext uri="{FF2B5EF4-FFF2-40B4-BE49-F238E27FC236}">
                  <a16:creationId xmlns:a16="http://schemas.microsoft.com/office/drawing/2014/main" id="{C9042724-64DC-45F5-9D49-86BB45C6B01A}"/>
                </a:ext>
              </a:extLst>
            </p:cNvPr>
            <p:cNvSpPr/>
            <p:nvPr/>
          </p:nvSpPr>
          <p:spPr>
            <a:xfrm>
              <a:off x="10353851" y="5497055"/>
              <a:ext cx="1117993" cy="1378223"/>
            </a:xfrm>
            <a:custGeom>
              <a:avLst/>
              <a:gdLst>
                <a:gd name="connsiteX0" fmla="*/ 384100 w 1117993"/>
                <a:gd name="connsiteY0" fmla="*/ 0 h 1378223"/>
                <a:gd name="connsiteX1" fmla="*/ 1092362 w 1117993"/>
                <a:gd name="connsiteY1" fmla="*/ 1327132 h 1378223"/>
                <a:gd name="connsiteX2" fmla="*/ 1080018 w 1117993"/>
                <a:gd name="connsiteY2" fmla="*/ 1378223 h 1378223"/>
                <a:gd name="connsiteX3" fmla="*/ 0 w 1117993"/>
                <a:gd name="connsiteY3" fmla="*/ 1378223 h 1378223"/>
                <a:gd name="connsiteX4" fmla="*/ 216133 w 1117993"/>
                <a:gd name="connsiteY4" fmla="*/ 723459 h 1378223"/>
                <a:gd name="connsiteX5" fmla="*/ 384100 w 1117993"/>
                <a:gd name="connsiteY5" fmla="*/ 0 h 137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993" h="1378223">
                  <a:moveTo>
                    <a:pt x="384100" y="0"/>
                  </a:moveTo>
                  <a:cubicBezTo>
                    <a:pt x="887791" y="230357"/>
                    <a:pt x="1214416" y="749521"/>
                    <a:pt x="1092362" y="1327132"/>
                  </a:cubicBezTo>
                  <a:lnTo>
                    <a:pt x="1080018" y="1378223"/>
                  </a:lnTo>
                  <a:lnTo>
                    <a:pt x="0" y="1378223"/>
                  </a:lnTo>
                  <a:lnTo>
                    <a:pt x="216133" y="723459"/>
                  </a:lnTo>
                  <a:cubicBezTo>
                    <a:pt x="282862" y="485695"/>
                    <a:pt x="338974" y="244325"/>
                    <a:pt x="384100" y="0"/>
                  </a:cubicBezTo>
                  <a:close/>
                </a:path>
              </a:pathLst>
            </a:custGeom>
            <a:solidFill>
              <a:srgbClr val="00BED8"/>
            </a:solidFill>
            <a:ln w="17183" cap="flat">
              <a:noFill/>
              <a:prstDash val="solid"/>
              <a:miter/>
            </a:ln>
          </p:spPr>
          <p:txBody>
            <a:bodyPr rtlCol="0" anchor="ctr"/>
            <a:lstStyle/>
            <a:p>
              <a:endParaRPr lang="nl-NL" sz="1013"/>
            </a:p>
          </p:txBody>
        </p:sp>
        <p:sp>
          <p:nvSpPr>
            <p:cNvPr id="168" name="Vrije vorm: vorm 167">
              <a:extLst>
                <a:ext uri="{FF2B5EF4-FFF2-40B4-BE49-F238E27FC236}">
                  <a16:creationId xmlns:a16="http://schemas.microsoft.com/office/drawing/2014/main" id="{3C646E81-D5A7-448A-82DF-38E21191DA38}"/>
                </a:ext>
              </a:extLst>
            </p:cNvPr>
            <p:cNvSpPr/>
            <p:nvPr/>
          </p:nvSpPr>
          <p:spPr>
            <a:xfrm>
              <a:off x="8516970" y="5370447"/>
              <a:ext cx="2220981" cy="1504832"/>
            </a:xfrm>
            <a:custGeom>
              <a:avLst/>
              <a:gdLst>
                <a:gd name="connsiteX0" fmla="*/ 1698381 w 2220981"/>
                <a:gd name="connsiteY0" fmla="*/ 1119 h 1504832"/>
                <a:gd name="connsiteX1" fmla="*/ 2220981 w 2220981"/>
                <a:gd name="connsiteY1" fmla="*/ 126610 h 1504832"/>
                <a:gd name="connsiteX2" fmla="*/ 1945005 w 2220981"/>
                <a:gd name="connsiteY2" fmla="*/ 1203929 h 1504832"/>
                <a:gd name="connsiteX3" fmla="*/ 1838072 w 2220981"/>
                <a:gd name="connsiteY3" fmla="*/ 1504832 h 1504832"/>
                <a:gd name="connsiteX4" fmla="*/ 0 w 2220981"/>
                <a:gd name="connsiteY4" fmla="*/ 1504832 h 1504832"/>
                <a:gd name="connsiteX5" fmla="*/ 58376 w 2220981"/>
                <a:gd name="connsiteY5" fmla="*/ 1328249 h 1504832"/>
                <a:gd name="connsiteX6" fmla="*/ 1698381 w 2220981"/>
                <a:gd name="connsiteY6" fmla="*/ 1119 h 150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981" h="1504832">
                  <a:moveTo>
                    <a:pt x="1698381" y="1119"/>
                  </a:moveTo>
                  <a:cubicBezTo>
                    <a:pt x="1884042" y="9713"/>
                    <a:pt x="2061107" y="54409"/>
                    <a:pt x="2220981" y="126610"/>
                  </a:cubicBezTo>
                  <a:cubicBezTo>
                    <a:pt x="2153292" y="493097"/>
                    <a:pt x="2060885" y="852936"/>
                    <a:pt x="1945005" y="1203929"/>
                  </a:cubicBezTo>
                  <a:lnTo>
                    <a:pt x="1838072" y="1504832"/>
                  </a:lnTo>
                  <a:lnTo>
                    <a:pt x="0" y="1504832"/>
                  </a:lnTo>
                  <a:lnTo>
                    <a:pt x="58376" y="1328249"/>
                  </a:lnTo>
                  <a:cubicBezTo>
                    <a:pt x="283576" y="585606"/>
                    <a:pt x="921356" y="-29825"/>
                    <a:pt x="1698381" y="1119"/>
                  </a:cubicBezTo>
                  <a:close/>
                </a:path>
              </a:pathLst>
            </a:custGeom>
            <a:solidFill>
              <a:srgbClr val="00A228"/>
            </a:solidFill>
            <a:ln w="17183" cap="flat">
              <a:noFill/>
              <a:prstDash val="solid"/>
              <a:miter/>
            </a:ln>
          </p:spPr>
          <p:txBody>
            <a:bodyPr rtlCol="0" anchor="ctr"/>
            <a:lstStyle/>
            <a:p>
              <a:endParaRPr lang="nl-NL" sz="1013"/>
            </a:p>
          </p:txBody>
        </p:sp>
      </p:gr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a:t>
            </a:r>
          </a:p>
        </p:txBody>
      </p:sp>
      <p:sp>
        <p:nvSpPr>
          <p:cNvPr id="75" name="Tijdelijke aanduiding voor verticale tekst 2">
            <a:extLst>
              <a:ext uri="{FF2B5EF4-FFF2-40B4-BE49-F238E27FC236}">
                <a16:creationId xmlns:a16="http://schemas.microsoft.com/office/drawing/2014/main" id="{5E52E083-8E75-44A3-9C70-4007333109AF}"/>
              </a:ext>
            </a:extLst>
          </p:cNvPr>
          <p:cNvSpPr>
            <a:spLocks noGrp="1"/>
          </p:cNvSpPr>
          <p:nvPr>
            <p:ph type="body" orient="vert" idx="1" hasCustomPrompt="1"/>
          </p:nvPr>
        </p:nvSpPr>
        <p:spPr>
          <a:xfrm>
            <a:off x="539999" y="533400"/>
            <a:ext cx="5747054" cy="4076700"/>
          </a:xfrm>
        </p:spPr>
        <p:txBody>
          <a:bodyPr vert="horz" lIns="0" tIns="0" rIns="0" bIns="0" anchor="ctr"/>
          <a:lstStyle>
            <a:lvl1pPr marL="0" indent="0">
              <a:lnSpc>
                <a:spcPct val="100000"/>
              </a:lnSpc>
              <a:spcAft>
                <a:spcPts val="1350"/>
              </a:spcAft>
              <a:buNone/>
              <a:defRPr sz="2250" b="1">
                <a:solidFill>
                  <a:schemeClr val="accent5"/>
                </a:solidFill>
                <a:latin typeface="+mj-lt"/>
              </a:defRPr>
            </a:lvl1pPr>
            <a:lvl2pPr marL="190500" indent="-190500">
              <a:defRPr/>
            </a:lvl2pPr>
            <a:lvl3pPr marL="400050" indent="-200025">
              <a:buClr>
                <a:schemeClr val="accent5"/>
              </a:buClr>
              <a:buFont typeface="Arial" panose="020B0604020202020204" pitchFamily="34" charset="0"/>
              <a:buChar char="•"/>
              <a:defRPr sz="1050"/>
            </a:lvl3pPr>
            <a:lvl4pPr>
              <a:spcAft>
                <a:spcPts val="450"/>
              </a:spcAft>
              <a:defRPr sz="1050" b="0">
                <a:solidFill>
                  <a:schemeClr val="accent4"/>
                </a:solidFill>
                <a:latin typeface="+mn-lt"/>
              </a:defRPr>
            </a:lvl4pPr>
            <a:lvl5pPr>
              <a:defRPr b="1"/>
            </a:lvl5pPr>
            <a:lvl6pPr marL="200025" indent="-200025">
              <a:buAutoNum type="arabicPeriod"/>
              <a:defRPr/>
            </a:lvl6pPr>
            <a:lvl7pPr marL="200025" indent="-200025">
              <a:buFont typeface="+mj-lt"/>
              <a:buAutoNum type="alphaUcPeriod"/>
              <a:defRPr/>
            </a:lvl7pPr>
            <a:lvl8pPr>
              <a:defRPr/>
            </a:lvl8pPr>
            <a:lvl9pPr>
              <a:defRPr/>
            </a:lvl9pPr>
          </a:lstStyle>
          <a:p>
            <a:pPr lvl="0"/>
            <a:r>
              <a:rPr lang="nl-NL" dirty="0"/>
              <a:t>Plaats hier je titel</a:t>
            </a:r>
          </a:p>
          <a:p>
            <a:pPr lvl="1"/>
            <a:r>
              <a:rPr lang="nl-NL" dirty="0"/>
              <a:t>Bullet</a:t>
            </a:r>
          </a:p>
          <a:p>
            <a:pPr lvl="2"/>
            <a:r>
              <a:rPr lang="nl-NL" dirty="0"/>
              <a:t>Sub-</a:t>
            </a:r>
            <a:r>
              <a:rPr lang="nl-NL" dirty="0" err="1"/>
              <a:t>bullet</a:t>
            </a:r>
            <a:endParaRPr lang="nl-NL" dirty="0"/>
          </a:p>
          <a:p>
            <a:pPr lvl="3"/>
            <a:r>
              <a:rPr lang="nl-NL" dirty="0"/>
              <a:t>Leestekst</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76" name="INSTRUCTIE">
            <a:extLst>
              <a:ext uri="{FF2B5EF4-FFF2-40B4-BE49-F238E27FC236}">
                <a16:creationId xmlns:a16="http://schemas.microsoft.com/office/drawing/2014/main" id="{929C1CC5-9CB9-43C9-B72B-2563F0FEDB0F}"/>
              </a:ext>
            </a:extLst>
          </p:cNvPr>
          <p:cNvGrpSpPr/>
          <p:nvPr userDrawn="1"/>
        </p:nvGrpSpPr>
        <p:grpSpPr>
          <a:xfrm>
            <a:off x="-2839828" y="0"/>
            <a:ext cx="2770040" cy="4019512"/>
            <a:chOff x="-3786437" y="0"/>
            <a:chExt cx="3693386" cy="5359349"/>
          </a:xfrm>
        </p:grpSpPr>
        <p:sp>
          <p:nvSpPr>
            <p:cNvPr id="77" name="Rechthoek 76">
              <a:extLst>
                <a:ext uri="{FF2B5EF4-FFF2-40B4-BE49-F238E27FC236}">
                  <a16:creationId xmlns:a16="http://schemas.microsoft.com/office/drawing/2014/main" id="{56C04C8A-BE1C-4572-BDA2-27DCA202D24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8" name="Ovaal 77">
              <a:extLst>
                <a:ext uri="{FF2B5EF4-FFF2-40B4-BE49-F238E27FC236}">
                  <a16:creationId xmlns:a16="http://schemas.microsoft.com/office/drawing/2014/main" id="{C03B8BD9-E8E1-4341-AACB-649024D76379}"/>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D052380E-6521-4304-B154-EAC1BB8585B3}"/>
                </a:ext>
              </a:extLst>
            </p:cNvPr>
            <p:cNvSpPr/>
            <p:nvPr userDrawn="1"/>
          </p:nvSpPr>
          <p:spPr>
            <a:xfrm>
              <a:off x="-3319415" y="21422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80" name="Ovaal 79">
              <a:extLst>
                <a:ext uri="{FF2B5EF4-FFF2-40B4-BE49-F238E27FC236}">
                  <a16:creationId xmlns:a16="http://schemas.microsoft.com/office/drawing/2014/main" id="{44C60EAF-9A8F-4BEE-B8C1-9E319177A20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1" name="Rechthoek 80">
              <a:extLst>
                <a:ext uri="{FF2B5EF4-FFF2-40B4-BE49-F238E27FC236}">
                  <a16:creationId xmlns:a16="http://schemas.microsoft.com/office/drawing/2014/main" id="{D4CE0E17-699F-4C58-BADB-593BFEEDF7F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2" name="Rechthoek 81">
              <a:extLst>
                <a:ext uri="{FF2B5EF4-FFF2-40B4-BE49-F238E27FC236}">
                  <a16:creationId xmlns:a16="http://schemas.microsoft.com/office/drawing/2014/main" id="{165F0D4C-34BF-45DE-8CFA-58A8D193AE1A}"/>
                </a:ext>
              </a:extLst>
            </p:cNvPr>
            <p:cNvSpPr/>
            <p:nvPr userDrawn="1"/>
          </p:nvSpPr>
          <p:spPr>
            <a:xfrm>
              <a:off x="-3319415" y="24336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Sub-</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83" name="Ovaal 82">
              <a:extLst>
                <a:ext uri="{FF2B5EF4-FFF2-40B4-BE49-F238E27FC236}">
                  <a16:creationId xmlns:a16="http://schemas.microsoft.com/office/drawing/2014/main" id="{D7B61AEF-1F80-4454-B714-8C3DAFB0A0B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4" name="Rechthoek 83">
              <a:extLst>
                <a:ext uri="{FF2B5EF4-FFF2-40B4-BE49-F238E27FC236}">
                  <a16:creationId xmlns:a16="http://schemas.microsoft.com/office/drawing/2014/main" id="{D78C0989-6A42-4E29-AE11-4CCCBC4E9E7C}"/>
                </a:ext>
              </a:extLst>
            </p:cNvPr>
            <p:cNvSpPr/>
            <p:nvPr userDrawn="1"/>
          </p:nvSpPr>
          <p:spPr>
            <a:xfrm>
              <a:off x="-3319415" y="27250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85" name="Ovaal 84">
              <a:extLst>
                <a:ext uri="{FF2B5EF4-FFF2-40B4-BE49-F238E27FC236}">
                  <a16:creationId xmlns:a16="http://schemas.microsoft.com/office/drawing/2014/main" id="{50B10838-76F7-48F6-9D14-2AA4F8120DCF}"/>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6" name="Rechthoek 85">
              <a:extLst>
                <a:ext uri="{FF2B5EF4-FFF2-40B4-BE49-F238E27FC236}">
                  <a16:creationId xmlns:a16="http://schemas.microsoft.com/office/drawing/2014/main" id="{A9A9D570-AA63-4052-B3DC-F554421A2DA4}"/>
                </a:ext>
              </a:extLst>
            </p:cNvPr>
            <p:cNvSpPr/>
            <p:nvPr userDrawn="1"/>
          </p:nvSpPr>
          <p:spPr>
            <a:xfrm>
              <a:off x="-3319415" y="30164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87" name="Ovaal 86">
              <a:extLst>
                <a:ext uri="{FF2B5EF4-FFF2-40B4-BE49-F238E27FC236}">
                  <a16:creationId xmlns:a16="http://schemas.microsoft.com/office/drawing/2014/main" id="{BFF5336E-B7A8-4EF8-83D8-B0F736D8D434}"/>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8" name="Ovaal 87">
              <a:extLst>
                <a:ext uri="{FF2B5EF4-FFF2-40B4-BE49-F238E27FC236}">
                  <a16:creationId xmlns:a16="http://schemas.microsoft.com/office/drawing/2014/main" id="{2F73BFF8-484F-46AF-BA03-A8CCE226049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89" name="Rechthoek 88">
              <a:extLst>
                <a:ext uri="{FF2B5EF4-FFF2-40B4-BE49-F238E27FC236}">
                  <a16:creationId xmlns:a16="http://schemas.microsoft.com/office/drawing/2014/main" id="{C1F4022A-6708-4A97-AE1C-EC6550A2712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90" name="Ovaal 89">
              <a:extLst>
                <a:ext uri="{FF2B5EF4-FFF2-40B4-BE49-F238E27FC236}">
                  <a16:creationId xmlns:a16="http://schemas.microsoft.com/office/drawing/2014/main" id="{901E5279-60C2-4829-8E7D-0950E814606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1" name="Rechthoek 90">
              <a:extLst>
                <a:ext uri="{FF2B5EF4-FFF2-40B4-BE49-F238E27FC236}">
                  <a16:creationId xmlns:a16="http://schemas.microsoft.com/office/drawing/2014/main" id="{4CAD3485-8039-4173-B711-358281CE23C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3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92" name="Ovaal 91">
              <a:extLst>
                <a:ext uri="{FF2B5EF4-FFF2-40B4-BE49-F238E27FC236}">
                  <a16:creationId xmlns:a16="http://schemas.microsoft.com/office/drawing/2014/main" id="{565E2829-83B3-4F81-90B6-5AFC00DB61C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3" name="Rechthoek 92">
              <a:extLst>
                <a:ext uri="{FF2B5EF4-FFF2-40B4-BE49-F238E27FC236}">
                  <a16:creationId xmlns:a16="http://schemas.microsoft.com/office/drawing/2014/main" id="{A8C757AF-8EBB-4A98-841E-91705A15538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75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94" name="Ovaal 93">
              <a:extLst>
                <a:ext uri="{FF2B5EF4-FFF2-40B4-BE49-F238E27FC236}">
                  <a16:creationId xmlns:a16="http://schemas.microsoft.com/office/drawing/2014/main" id="{6DAF70BB-18AD-4D22-BD0F-4CE64A389D0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5" name="Rechthoek 94">
              <a:extLst>
                <a:ext uri="{FF2B5EF4-FFF2-40B4-BE49-F238E27FC236}">
                  <a16:creationId xmlns:a16="http://schemas.microsoft.com/office/drawing/2014/main" id="{C6610089-F4F5-404E-AA9F-2BEAC6B878D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96" name="Rechthoek 95">
              <a:extLst>
                <a:ext uri="{FF2B5EF4-FFF2-40B4-BE49-F238E27FC236}">
                  <a16:creationId xmlns:a16="http://schemas.microsoft.com/office/drawing/2014/main" id="{C3A1F2FA-12CE-4BFE-AC3B-DD5F5EE6850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7" name="ICOON_info">
              <a:extLst>
                <a:ext uri="{FF2B5EF4-FFF2-40B4-BE49-F238E27FC236}">
                  <a16:creationId xmlns:a16="http://schemas.microsoft.com/office/drawing/2014/main" id="{DA337758-1A0F-493B-98DC-29F5000218B0}"/>
                </a:ext>
              </a:extLst>
            </p:cNvPr>
            <p:cNvGrpSpPr/>
            <p:nvPr userDrawn="1"/>
          </p:nvGrpSpPr>
          <p:grpSpPr>
            <a:xfrm>
              <a:off x="-376736" y="4400186"/>
              <a:ext cx="283685" cy="283685"/>
              <a:chOff x="-510741" y="5913713"/>
              <a:chExt cx="267555" cy="267555"/>
            </a:xfrm>
          </p:grpSpPr>
          <p:sp>
            <p:nvSpPr>
              <p:cNvPr id="140" name="Ovaal 139">
                <a:extLst>
                  <a:ext uri="{FF2B5EF4-FFF2-40B4-BE49-F238E27FC236}">
                    <a16:creationId xmlns:a16="http://schemas.microsoft.com/office/drawing/2014/main" id="{770E9DD2-551A-4E49-BCAB-7464D6D67A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41" name="Graphic 163" descr="Informatie">
                <a:extLst>
                  <a:ext uri="{FF2B5EF4-FFF2-40B4-BE49-F238E27FC236}">
                    <a16:creationId xmlns:a16="http://schemas.microsoft.com/office/drawing/2014/main" id="{9D03EE6A-26DA-4CFC-8370-8C6C72178F9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98" name="VOORBEELD">
              <a:extLst>
                <a:ext uri="{FF2B5EF4-FFF2-40B4-BE49-F238E27FC236}">
                  <a16:creationId xmlns:a16="http://schemas.microsoft.com/office/drawing/2014/main" id="{5E66529A-4236-4769-8A2C-21003B8690B4}"/>
                </a:ext>
              </a:extLst>
            </p:cNvPr>
            <p:cNvGrpSpPr/>
            <p:nvPr userDrawn="1"/>
          </p:nvGrpSpPr>
          <p:grpSpPr>
            <a:xfrm>
              <a:off x="-3605171" y="458674"/>
              <a:ext cx="3234311" cy="558875"/>
              <a:chOff x="-3605171" y="458674"/>
              <a:chExt cx="3234311" cy="558875"/>
            </a:xfrm>
          </p:grpSpPr>
          <p:sp>
            <p:nvSpPr>
              <p:cNvPr id="100" name="Rechthoek 99">
                <a:extLst>
                  <a:ext uri="{FF2B5EF4-FFF2-40B4-BE49-F238E27FC236}">
                    <a16:creationId xmlns:a16="http://schemas.microsoft.com/office/drawing/2014/main" id="{5BB50E8B-062D-4091-AD7F-773834AD59F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101" name="Rechthoek 100">
                <a:extLst>
                  <a:ext uri="{FF2B5EF4-FFF2-40B4-BE49-F238E27FC236}">
                    <a16:creationId xmlns:a16="http://schemas.microsoft.com/office/drawing/2014/main" id="{D7EF9073-BD76-4315-BFF9-092A1DAE53D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EA90C389-2B98-49DF-96D2-B818D948F3D4}"/>
                  </a:ext>
                </a:extLst>
              </p:cNvPr>
              <p:cNvGrpSpPr/>
              <p:nvPr userDrawn="1"/>
            </p:nvGrpSpPr>
            <p:grpSpPr>
              <a:xfrm>
                <a:off x="-3386247" y="830871"/>
                <a:ext cx="139423" cy="109566"/>
                <a:chOff x="-2866744" y="827071"/>
                <a:chExt cx="168701" cy="132575"/>
              </a:xfrm>
            </p:grpSpPr>
            <p:grpSp>
              <p:nvGrpSpPr>
                <p:cNvPr id="133" name="Groep 132">
                  <a:extLst>
                    <a:ext uri="{FF2B5EF4-FFF2-40B4-BE49-F238E27FC236}">
                      <a16:creationId xmlns:a16="http://schemas.microsoft.com/office/drawing/2014/main" id="{A1D55BF2-2C5A-4EAD-B9D6-A657169DB0EA}"/>
                    </a:ext>
                  </a:extLst>
                </p:cNvPr>
                <p:cNvGrpSpPr/>
                <p:nvPr userDrawn="1"/>
              </p:nvGrpSpPr>
              <p:grpSpPr>
                <a:xfrm>
                  <a:off x="-2866744" y="827071"/>
                  <a:ext cx="168701" cy="132575"/>
                  <a:chOff x="-2866744" y="827071"/>
                  <a:chExt cx="168701" cy="132575"/>
                </a:xfrm>
              </p:grpSpPr>
              <p:cxnSp>
                <p:nvCxnSpPr>
                  <p:cNvPr id="135" name="Rechte verbindingslijn 134">
                    <a:extLst>
                      <a:ext uri="{FF2B5EF4-FFF2-40B4-BE49-F238E27FC236}">
                        <a16:creationId xmlns:a16="http://schemas.microsoft.com/office/drawing/2014/main" id="{4E32A16D-502E-4D7D-B3EE-3573B3ACF3D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E0E94855-304E-4CCF-AF24-51F8B6B8DE9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BC3932CD-7F2B-431E-86F1-322C25B1A2E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B7970EE7-1D22-4B99-BA9B-50BB171EF7A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F56004F8-20AA-4762-8ACB-E19578502AB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4" name="Pijl: rechts 133">
                  <a:extLst>
                    <a:ext uri="{FF2B5EF4-FFF2-40B4-BE49-F238E27FC236}">
                      <a16:creationId xmlns:a16="http://schemas.microsoft.com/office/drawing/2014/main" id="{2CD487EA-0321-48A5-AE99-A1AECAB53E5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9B3C4B12-749D-4C2C-8742-263CE11762C9}"/>
                  </a:ext>
                </a:extLst>
              </p:cNvPr>
              <p:cNvGrpSpPr/>
              <p:nvPr userDrawn="1"/>
            </p:nvGrpSpPr>
            <p:grpSpPr>
              <a:xfrm>
                <a:off x="-3605171" y="830871"/>
                <a:ext cx="139423" cy="109566"/>
                <a:chOff x="-2866744" y="518074"/>
                <a:chExt cx="168701" cy="132575"/>
              </a:xfrm>
            </p:grpSpPr>
            <p:grpSp>
              <p:nvGrpSpPr>
                <p:cNvPr id="126" name="Groep 125">
                  <a:extLst>
                    <a:ext uri="{FF2B5EF4-FFF2-40B4-BE49-F238E27FC236}">
                      <a16:creationId xmlns:a16="http://schemas.microsoft.com/office/drawing/2014/main" id="{99EE3726-383F-49AE-8AA5-DD6DE11D5676}"/>
                    </a:ext>
                  </a:extLst>
                </p:cNvPr>
                <p:cNvGrpSpPr/>
                <p:nvPr userDrawn="1"/>
              </p:nvGrpSpPr>
              <p:grpSpPr>
                <a:xfrm>
                  <a:off x="-2866744" y="518074"/>
                  <a:ext cx="168701" cy="132575"/>
                  <a:chOff x="-2866744" y="518074"/>
                  <a:chExt cx="168701" cy="132575"/>
                </a:xfrm>
              </p:grpSpPr>
              <p:cxnSp>
                <p:nvCxnSpPr>
                  <p:cNvPr id="128" name="Rechte verbindingslijn 127">
                    <a:extLst>
                      <a:ext uri="{FF2B5EF4-FFF2-40B4-BE49-F238E27FC236}">
                        <a16:creationId xmlns:a16="http://schemas.microsoft.com/office/drawing/2014/main" id="{08D39730-0D7E-4605-9A0C-2B02A8A807B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D2BF3FA2-0A8C-453B-8F16-B6578B79160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EE44D943-CEDE-4EC6-8881-3BA5050323C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19335F8E-0B6F-4611-ABB2-A2A64091FC2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C90CDC52-8ED1-4EBF-9AD8-4E171A86968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7" name="Pijl: rechts 126">
                  <a:extLst>
                    <a:ext uri="{FF2B5EF4-FFF2-40B4-BE49-F238E27FC236}">
                      <a16:creationId xmlns:a16="http://schemas.microsoft.com/office/drawing/2014/main" id="{6383B8D6-0B85-4C2C-B3A0-B9E848083CF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104" name="Rechte verbindingslijn 103">
                <a:extLst>
                  <a:ext uri="{FF2B5EF4-FFF2-40B4-BE49-F238E27FC236}">
                    <a16:creationId xmlns:a16="http://schemas.microsoft.com/office/drawing/2014/main" id="{49473ED3-E054-4617-8C30-89E33F2A9AE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5" name="Rechte verbindingslijn 104">
                <a:extLst>
                  <a:ext uri="{FF2B5EF4-FFF2-40B4-BE49-F238E27FC236}">
                    <a16:creationId xmlns:a16="http://schemas.microsoft.com/office/drawing/2014/main" id="{97E87FAD-3446-43A9-9C62-6B1298B7BBE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6" name="Rechthoek 105">
                <a:extLst>
                  <a:ext uri="{FF2B5EF4-FFF2-40B4-BE49-F238E27FC236}">
                    <a16:creationId xmlns:a16="http://schemas.microsoft.com/office/drawing/2014/main" id="{2440C58C-D695-42FF-8A6C-FA2AE6A610D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7" name="Rechthoek 106">
                <a:extLst>
                  <a:ext uri="{FF2B5EF4-FFF2-40B4-BE49-F238E27FC236}">
                    <a16:creationId xmlns:a16="http://schemas.microsoft.com/office/drawing/2014/main" id="{3C56E2F8-DC70-4B7F-A159-E4673EB4D81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8" name="Groep 107">
                <a:extLst>
                  <a:ext uri="{FF2B5EF4-FFF2-40B4-BE49-F238E27FC236}">
                    <a16:creationId xmlns:a16="http://schemas.microsoft.com/office/drawing/2014/main" id="{CBDF1415-9CCD-4388-97E4-715997659661}"/>
                  </a:ext>
                </a:extLst>
              </p:cNvPr>
              <p:cNvGrpSpPr/>
              <p:nvPr userDrawn="1"/>
            </p:nvGrpSpPr>
            <p:grpSpPr>
              <a:xfrm>
                <a:off x="-2916763" y="769168"/>
                <a:ext cx="268738" cy="248381"/>
                <a:chOff x="-2916763" y="769168"/>
                <a:chExt cx="268738" cy="248381"/>
              </a:xfrm>
            </p:grpSpPr>
            <p:sp>
              <p:nvSpPr>
                <p:cNvPr id="118" name="Rechthoek 117">
                  <a:extLst>
                    <a:ext uri="{FF2B5EF4-FFF2-40B4-BE49-F238E27FC236}">
                      <a16:creationId xmlns:a16="http://schemas.microsoft.com/office/drawing/2014/main" id="{CF244665-CF79-482F-91D9-BCE08A40470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619B5FBE-3295-46CE-99BA-67F1BAC71779}"/>
                    </a:ext>
                  </a:extLst>
                </p:cNvPr>
                <p:cNvGrpSpPr/>
                <p:nvPr userDrawn="1"/>
              </p:nvGrpSpPr>
              <p:grpSpPr>
                <a:xfrm>
                  <a:off x="-2866744" y="827071"/>
                  <a:ext cx="168701" cy="132575"/>
                  <a:chOff x="-2866744" y="827071"/>
                  <a:chExt cx="168701" cy="132575"/>
                </a:xfrm>
              </p:grpSpPr>
              <p:cxnSp>
                <p:nvCxnSpPr>
                  <p:cNvPr id="121" name="Rechte verbindingslijn 120">
                    <a:extLst>
                      <a:ext uri="{FF2B5EF4-FFF2-40B4-BE49-F238E27FC236}">
                        <a16:creationId xmlns:a16="http://schemas.microsoft.com/office/drawing/2014/main" id="{2C80A2E0-C48B-4132-8AD2-675333FE970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65AA7771-3EF3-4F0F-86CE-E8AEB9F0ED6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C6746525-FE9D-47CF-BB06-F5A7BA7DE19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770843DF-A443-43B2-A398-C4EA574F59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70844B88-A69C-4462-9FE2-60BF50E4D15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0" name="Pijl: rechts 119">
                  <a:extLst>
                    <a:ext uri="{FF2B5EF4-FFF2-40B4-BE49-F238E27FC236}">
                      <a16:creationId xmlns:a16="http://schemas.microsoft.com/office/drawing/2014/main" id="{6E4812C8-4F95-46A8-9F9E-26AFE01EDA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42C3B1F2-355D-4183-A27A-9A4AC5EE6905}"/>
                  </a:ext>
                </a:extLst>
              </p:cNvPr>
              <p:cNvGrpSpPr/>
              <p:nvPr userDrawn="1"/>
            </p:nvGrpSpPr>
            <p:grpSpPr>
              <a:xfrm>
                <a:off x="-2916763" y="460171"/>
                <a:ext cx="268738" cy="248381"/>
                <a:chOff x="-2916763" y="460171"/>
                <a:chExt cx="268738" cy="248381"/>
              </a:xfrm>
            </p:grpSpPr>
            <p:sp>
              <p:nvSpPr>
                <p:cNvPr id="110" name="Rechthoek 109">
                  <a:extLst>
                    <a:ext uri="{FF2B5EF4-FFF2-40B4-BE49-F238E27FC236}">
                      <a16:creationId xmlns:a16="http://schemas.microsoft.com/office/drawing/2014/main" id="{A3E80CEC-5444-4D89-9D46-5B123CC00B9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11" name="Groep 110">
                  <a:extLst>
                    <a:ext uri="{FF2B5EF4-FFF2-40B4-BE49-F238E27FC236}">
                      <a16:creationId xmlns:a16="http://schemas.microsoft.com/office/drawing/2014/main" id="{13BDCDC3-B1C8-45DB-B0D0-ED09C817EB92}"/>
                    </a:ext>
                  </a:extLst>
                </p:cNvPr>
                <p:cNvGrpSpPr/>
                <p:nvPr userDrawn="1"/>
              </p:nvGrpSpPr>
              <p:grpSpPr>
                <a:xfrm>
                  <a:off x="-2866744" y="518074"/>
                  <a:ext cx="168701" cy="132575"/>
                  <a:chOff x="-2866744" y="518074"/>
                  <a:chExt cx="168701" cy="132575"/>
                </a:xfrm>
              </p:grpSpPr>
              <p:cxnSp>
                <p:nvCxnSpPr>
                  <p:cNvPr id="113" name="Rechte verbindingslijn 112">
                    <a:extLst>
                      <a:ext uri="{FF2B5EF4-FFF2-40B4-BE49-F238E27FC236}">
                        <a16:creationId xmlns:a16="http://schemas.microsoft.com/office/drawing/2014/main" id="{616BD7FB-63BA-49F0-B88D-77C0CBE8BD4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32739078-8D14-497F-8A8F-8A064F7F572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EDA2CBD6-331C-49D3-91BC-BFB732F4FDC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21BAEA5F-2341-4567-9B5F-78B39E48643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2D2718F8-881C-4E3B-AFB3-255939663B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2" name="Pijl: rechts 111">
                  <a:extLst>
                    <a:ext uri="{FF2B5EF4-FFF2-40B4-BE49-F238E27FC236}">
                      <a16:creationId xmlns:a16="http://schemas.microsoft.com/office/drawing/2014/main" id="{EFEBF26E-54C3-4289-BB4B-73D6A7B3003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99" name="Rechthoek 98">
              <a:extLst>
                <a:ext uri="{FF2B5EF4-FFF2-40B4-BE49-F238E27FC236}">
                  <a16:creationId xmlns:a16="http://schemas.microsoft.com/office/drawing/2014/main" id="{81432D39-3041-42CB-8702-2C8DED0B8F2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539354" rtl="0" eaLnBrk="1" fontAlgn="auto" latinLnBrk="0" hangingPunct="1">
                <a:lnSpc>
                  <a:spcPct val="100000"/>
                </a:lnSpc>
                <a:spcBef>
                  <a:spcPts val="225"/>
                </a:spcBef>
                <a:spcAft>
                  <a:spcPts val="1350"/>
                </a:spcAft>
                <a:buClr>
                  <a:schemeClr val="accent4"/>
                </a:buClr>
                <a:buSzPct val="100000"/>
                <a:buFont typeface="Arial" panose="020B0604020202020204" pitchFamily="34" charset="0"/>
                <a:buNone/>
                <a:tabLst/>
                <a:defRPr/>
              </a:pPr>
              <a:r>
                <a:rPr lang="nl-NL" sz="1800" b="1" kern="1200" noProof="0" dirty="0">
                  <a:solidFill>
                    <a:schemeClr val="accent5"/>
                  </a:solidFill>
                  <a:latin typeface="+mj-lt"/>
                  <a:ea typeface="+mn-ea"/>
                  <a:cs typeface="+mn-cs"/>
                </a:rPr>
                <a:t>Titel</a:t>
              </a:r>
            </a:p>
          </p:txBody>
        </p:sp>
      </p:grpSp>
    </p:spTree>
    <p:extLst>
      <p:ext uri="{BB962C8B-B14F-4D97-AF65-F5344CB8AC3E}">
        <p14:creationId xmlns:p14="http://schemas.microsoft.com/office/powerpoint/2010/main" val="99349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x3">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F54E3B4A-E2C9-415A-BFCF-FCA35905B4D9}"/>
              </a:ext>
            </a:extLst>
          </p:cNvPr>
          <p:cNvSpPr/>
          <p:nvPr/>
        </p:nvSpPr>
        <p:spPr>
          <a:xfrm>
            <a:off x="-2102443" y="-1016493"/>
            <a:ext cx="8123459" cy="8085362"/>
          </a:xfrm>
          <a:custGeom>
            <a:avLst/>
            <a:gdLst>
              <a:gd name="connsiteX0" fmla="*/ 8375367 w 10831279"/>
              <a:gd name="connsiteY0" fmla="*/ 878568 h 10780482"/>
              <a:gd name="connsiteX1" fmla="*/ 5736577 w 10831279"/>
              <a:gd name="connsiteY1" fmla="*/ 10432 h 10780482"/>
              <a:gd name="connsiteX2" fmla="*/ 1830822 w 10831279"/>
              <a:gd name="connsiteY2" fmla="*/ 1313497 h 10780482"/>
              <a:gd name="connsiteX3" fmla="*/ 0 w 10831279"/>
              <a:gd name="connsiteY3" fmla="*/ 4598663 h 10780482"/>
              <a:gd name="connsiteX4" fmla="*/ 259581 w 10831279"/>
              <a:gd name="connsiteY4" fmla="*/ 5575102 h 10780482"/>
              <a:gd name="connsiteX5" fmla="*/ 1480130 w 10831279"/>
              <a:gd name="connsiteY5" fmla="*/ 7478126 h 10780482"/>
              <a:gd name="connsiteX6" fmla="*/ 3381434 w 10831279"/>
              <a:gd name="connsiteY6" fmla="*/ 8712427 h 10780482"/>
              <a:gd name="connsiteX7" fmla="*/ 4220347 w 10831279"/>
              <a:gd name="connsiteY7" fmla="*/ 8958255 h 10780482"/>
              <a:gd name="connsiteX8" fmla="*/ 5698757 w 10831279"/>
              <a:gd name="connsiteY8" fmla="*/ 10477925 h 10780482"/>
              <a:gd name="connsiteX9" fmla="*/ 5679847 w 10831279"/>
              <a:gd name="connsiteY9" fmla="*/ 10780483 h 10780482"/>
              <a:gd name="connsiteX10" fmla="*/ 8769037 w 10831279"/>
              <a:gd name="connsiteY10" fmla="*/ 9614945 h 10780482"/>
              <a:gd name="connsiteX11" fmla="*/ 10788959 w 10831279"/>
              <a:gd name="connsiteY11" fmla="*/ 6056445 h 10780482"/>
              <a:gd name="connsiteX12" fmla="*/ 10431390 w 10831279"/>
              <a:gd name="connsiteY12" fmla="*/ 3355766 h 10780482"/>
              <a:gd name="connsiteX13" fmla="*/ 10721914 w 10831279"/>
              <a:gd name="connsiteY13" fmla="*/ 1380541 h 10780482"/>
              <a:gd name="connsiteX14" fmla="*/ 10386693 w 10831279"/>
              <a:gd name="connsiteY14" fmla="*/ 935298 h 10780482"/>
              <a:gd name="connsiteX15" fmla="*/ 8375367 w 10831279"/>
              <a:gd name="connsiteY15" fmla="*/ 878568 h 107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1279" h="10780482">
                <a:moveTo>
                  <a:pt x="8375367" y="878568"/>
                </a:moveTo>
                <a:cubicBezTo>
                  <a:pt x="7593185" y="371439"/>
                  <a:pt x="6685510" y="68881"/>
                  <a:pt x="5736577" y="10432"/>
                </a:cubicBezTo>
                <a:cubicBezTo>
                  <a:pt x="4313177" y="-77241"/>
                  <a:pt x="2912125" y="390349"/>
                  <a:pt x="1830822" y="1313497"/>
                </a:cubicBezTo>
                <a:cubicBezTo>
                  <a:pt x="840631" y="2159285"/>
                  <a:pt x="194256" y="3326542"/>
                  <a:pt x="0" y="4598663"/>
                </a:cubicBezTo>
                <a:cubicBezTo>
                  <a:pt x="56729" y="4930446"/>
                  <a:pt x="142684" y="5257072"/>
                  <a:pt x="259581" y="5575102"/>
                </a:cubicBezTo>
                <a:cubicBezTo>
                  <a:pt x="526039" y="6288521"/>
                  <a:pt x="942057" y="6936615"/>
                  <a:pt x="1480130" y="7478126"/>
                </a:cubicBezTo>
                <a:cubicBezTo>
                  <a:pt x="2018202" y="8017917"/>
                  <a:pt x="2666296" y="8439092"/>
                  <a:pt x="3381434" y="8712427"/>
                </a:cubicBezTo>
                <a:cubicBezTo>
                  <a:pt x="3654769" y="8817290"/>
                  <a:pt x="3934979" y="8898087"/>
                  <a:pt x="4220347" y="8958255"/>
                </a:cubicBezTo>
                <a:cubicBezTo>
                  <a:pt x="4985338" y="9116411"/>
                  <a:pt x="5660937" y="9697461"/>
                  <a:pt x="5698757" y="10477925"/>
                </a:cubicBezTo>
                <a:cubicBezTo>
                  <a:pt x="5703914" y="10581069"/>
                  <a:pt x="5697038" y="10682495"/>
                  <a:pt x="5679847" y="10780483"/>
                </a:cubicBezTo>
                <a:cubicBezTo>
                  <a:pt x="6798969" y="10718596"/>
                  <a:pt x="7880272" y="10314612"/>
                  <a:pt x="8769037" y="9614945"/>
                </a:cubicBezTo>
                <a:cubicBezTo>
                  <a:pt x="9886441" y="8734775"/>
                  <a:pt x="10611894" y="7457497"/>
                  <a:pt x="10788959" y="6056445"/>
                </a:cubicBezTo>
                <a:cubicBezTo>
                  <a:pt x="10905856" y="5131579"/>
                  <a:pt x="10778644" y="4203274"/>
                  <a:pt x="10431390" y="3355766"/>
                </a:cubicBezTo>
                <a:cubicBezTo>
                  <a:pt x="10156337" y="2685324"/>
                  <a:pt x="10219942" y="1875636"/>
                  <a:pt x="10721914" y="1380541"/>
                </a:cubicBezTo>
                <a:cubicBezTo>
                  <a:pt x="10617051" y="1227543"/>
                  <a:pt x="10507029" y="1077982"/>
                  <a:pt x="10386693" y="935298"/>
                </a:cubicBezTo>
                <a:cubicBezTo>
                  <a:pt x="9809082" y="1358193"/>
                  <a:pt x="8990798" y="1275677"/>
                  <a:pt x="8375367" y="878568"/>
                </a:cubicBezTo>
                <a:close/>
              </a:path>
            </a:pathLst>
          </a:custGeom>
          <a:noFill/>
          <a:ln w="17183" cap="flat">
            <a:noFill/>
            <a:prstDash val="solid"/>
            <a:miter/>
          </a:ln>
        </p:spPr>
        <p:txBody>
          <a:bodyPr rtlCol="0" anchor="ctr"/>
          <a:lstStyle/>
          <a:p>
            <a:endParaRPr lang="nl-NL" sz="1013"/>
          </a:p>
        </p:txBody>
      </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 X3</a:t>
            </a:r>
          </a:p>
        </p:txBody>
      </p:sp>
      <p:grpSp>
        <p:nvGrpSpPr>
          <p:cNvPr id="76" name="INSTRUCTIE">
            <a:extLst>
              <a:ext uri="{FF2B5EF4-FFF2-40B4-BE49-F238E27FC236}">
                <a16:creationId xmlns:a16="http://schemas.microsoft.com/office/drawing/2014/main" id="{929C1CC5-9CB9-43C9-B72B-2563F0FEDB0F}"/>
              </a:ext>
            </a:extLst>
          </p:cNvPr>
          <p:cNvGrpSpPr/>
          <p:nvPr userDrawn="1"/>
        </p:nvGrpSpPr>
        <p:grpSpPr>
          <a:xfrm>
            <a:off x="-2839828" y="0"/>
            <a:ext cx="2770040" cy="4019512"/>
            <a:chOff x="-3786437" y="0"/>
            <a:chExt cx="3693386" cy="5359349"/>
          </a:xfrm>
        </p:grpSpPr>
        <p:sp>
          <p:nvSpPr>
            <p:cNvPr id="77" name="Rechthoek 76">
              <a:extLst>
                <a:ext uri="{FF2B5EF4-FFF2-40B4-BE49-F238E27FC236}">
                  <a16:creationId xmlns:a16="http://schemas.microsoft.com/office/drawing/2014/main" id="{56C04C8A-BE1C-4572-BDA2-27DCA202D24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8" name="Ovaal 77">
              <a:extLst>
                <a:ext uri="{FF2B5EF4-FFF2-40B4-BE49-F238E27FC236}">
                  <a16:creationId xmlns:a16="http://schemas.microsoft.com/office/drawing/2014/main" id="{C03B8BD9-E8E1-4341-AACB-649024D76379}"/>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D052380E-6521-4304-B154-EAC1BB8585B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750"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80" name="Ovaal 79">
              <a:extLst>
                <a:ext uri="{FF2B5EF4-FFF2-40B4-BE49-F238E27FC236}">
                  <a16:creationId xmlns:a16="http://schemas.microsoft.com/office/drawing/2014/main" id="{44C60EAF-9A8F-4BEE-B8C1-9E319177A20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1" name="Rechthoek 80">
              <a:extLst>
                <a:ext uri="{FF2B5EF4-FFF2-40B4-BE49-F238E27FC236}">
                  <a16:creationId xmlns:a16="http://schemas.microsoft.com/office/drawing/2014/main" id="{D4CE0E17-699F-4C58-BADB-593BFEEDF7F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2" name="Rechthoek 81">
              <a:extLst>
                <a:ext uri="{FF2B5EF4-FFF2-40B4-BE49-F238E27FC236}">
                  <a16:creationId xmlns:a16="http://schemas.microsoft.com/office/drawing/2014/main" id="{165F0D4C-34BF-45DE-8CFA-58A8D193AE1A}"/>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750" b="0" i="0" u="none" strike="noStrike" kern="1200" cap="none" spc="0" normalizeH="0" baseline="0" noProof="0" dirty="0">
                  <a:ln>
                    <a:noFill/>
                  </a:ln>
                  <a:solidFill>
                    <a:srgbClr val="00505B"/>
                  </a:solidFill>
                  <a:effectLst/>
                  <a:uLnTx/>
                  <a:uFillTx/>
                  <a:latin typeface="Open sans"/>
                  <a:ea typeface="+mn-ea"/>
                  <a:cs typeface="+mn-cs"/>
                </a:rPr>
                <a:t>Sub-</a:t>
              </a:r>
              <a:r>
                <a:rPr kumimoji="0" lang="nl-NL" sz="750"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750" b="0" i="0" u="none" strike="noStrike" kern="1200" cap="none" spc="0" normalizeH="0" baseline="0" noProof="0" dirty="0">
                <a:ln>
                  <a:noFill/>
                </a:ln>
                <a:solidFill>
                  <a:srgbClr val="00505B"/>
                </a:solidFill>
                <a:effectLst/>
                <a:uLnTx/>
                <a:uFillTx/>
                <a:latin typeface="Open sans"/>
                <a:ea typeface="+mn-ea"/>
                <a:cs typeface="+mn-cs"/>
              </a:endParaRPr>
            </a:p>
          </p:txBody>
        </p:sp>
        <p:sp>
          <p:nvSpPr>
            <p:cNvPr id="83" name="Ovaal 82">
              <a:extLst>
                <a:ext uri="{FF2B5EF4-FFF2-40B4-BE49-F238E27FC236}">
                  <a16:creationId xmlns:a16="http://schemas.microsoft.com/office/drawing/2014/main" id="{D7B61AEF-1F80-4454-B714-8C3DAFB0A0B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4" name="Rechthoek 83">
              <a:extLst>
                <a:ext uri="{FF2B5EF4-FFF2-40B4-BE49-F238E27FC236}">
                  <a16:creationId xmlns:a16="http://schemas.microsoft.com/office/drawing/2014/main" id="{D78C0989-6A42-4E29-AE11-4CCCBC4E9E7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750"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85" name="Ovaal 84">
              <a:extLst>
                <a:ext uri="{FF2B5EF4-FFF2-40B4-BE49-F238E27FC236}">
                  <a16:creationId xmlns:a16="http://schemas.microsoft.com/office/drawing/2014/main" id="{50B10838-76F7-48F6-9D14-2AA4F8120DCF}"/>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6" name="Rechthoek 85">
              <a:extLst>
                <a:ext uri="{FF2B5EF4-FFF2-40B4-BE49-F238E27FC236}">
                  <a16:creationId xmlns:a16="http://schemas.microsoft.com/office/drawing/2014/main" id="{A9A9D570-AA63-4052-B3DC-F554421A2DA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9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87" name="Ovaal 86">
              <a:extLst>
                <a:ext uri="{FF2B5EF4-FFF2-40B4-BE49-F238E27FC236}">
                  <a16:creationId xmlns:a16="http://schemas.microsoft.com/office/drawing/2014/main" id="{BFF5336E-B7A8-4EF8-83D8-B0F736D8D434}"/>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8" name="Ovaal 87">
              <a:extLst>
                <a:ext uri="{FF2B5EF4-FFF2-40B4-BE49-F238E27FC236}">
                  <a16:creationId xmlns:a16="http://schemas.microsoft.com/office/drawing/2014/main" id="{2F73BFF8-484F-46AF-BA03-A8CCE226049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89" name="Rechthoek 88">
              <a:extLst>
                <a:ext uri="{FF2B5EF4-FFF2-40B4-BE49-F238E27FC236}">
                  <a16:creationId xmlns:a16="http://schemas.microsoft.com/office/drawing/2014/main" id="{C1F4022A-6708-4A97-AE1C-EC6550A2712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750"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750"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750" b="0" i="0" u="none" strike="noStrike" kern="1200" cap="none" spc="0" normalizeH="0" baseline="0" noProof="0" dirty="0">
                <a:ln>
                  <a:noFill/>
                </a:ln>
                <a:solidFill>
                  <a:srgbClr val="00505B"/>
                </a:solidFill>
                <a:effectLst/>
                <a:uLnTx/>
                <a:uFillTx/>
                <a:latin typeface="Open sans"/>
                <a:ea typeface="+mn-ea"/>
                <a:cs typeface="+mn-cs"/>
              </a:endParaRPr>
            </a:p>
          </p:txBody>
        </p:sp>
        <p:sp>
          <p:nvSpPr>
            <p:cNvPr id="90" name="Ovaal 89">
              <a:extLst>
                <a:ext uri="{FF2B5EF4-FFF2-40B4-BE49-F238E27FC236}">
                  <a16:creationId xmlns:a16="http://schemas.microsoft.com/office/drawing/2014/main" id="{901E5279-60C2-4829-8E7D-0950E814606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1" name="Rechthoek 90">
              <a:extLst>
                <a:ext uri="{FF2B5EF4-FFF2-40B4-BE49-F238E27FC236}">
                  <a16:creationId xmlns:a16="http://schemas.microsoft.com/office/drawing/2014/main" id="{4CAD3485-8039-4173-B711-358281CE23C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0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92" name="Ovaal 91">
              <a:extLst>
                <a:ext uri="{FF2B5EF4-FFF2-40B4-BE49-F238E27FC236}">
                  <a16:creationId xmlns:a16="http://schemas.microsoft.com/office/drawing/2014/main" id="{565E2829-83B3-4F81-90B6-5AFC00DB61C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3" name="Rechthoek 92">
              <a:extLst>
                <a:ext uri="{FF2B5EF4-FFF2-40B4-BE49-F238E27FC236}">
                  <a16:creationId xmlns:a16="http://schemas.microsoft.com/office/drawing/2014/main" id="{A8C757AF-8EBB-4A98-841E-91705A15538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60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94" name="Ovaal 93">
              <a:extLst>
                <a:ext uri="{FF2B5EF4-FFF2-40B4-BE49-F238E27FC236}">
                  <a16:creationId xmlns:a16="http://schemas.microsoft.com/office/drawing/2014/main" id="{6DAF70BB-18AD-4D22-BD0F-4CE64A389D0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5" name="Rechthoek 94">
              <a:extLst>
                <a:ext uri="{FF2B5EF4-FFF2-40B4-BE49-F238E27FC236}">
                  <a16:creationId xmlns:a16="http://schemas.microsoft.com/office/drawing/2014/main" id="{C6610089-F4F5-404E-AA9F-2BEAC6B878D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750"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750"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750" b="0" i="0" u="none" strike="noStrike" kern="1200" cap="none" spc="0" normalizeH="0" baseline="0" noProof="0" dirty="0">
                <a:ln>
                  <a:noFill/>
                </a:ln>
                <a:solidFill>
                  <a:srgbClr val="00505B"/>
                </a:solidFill>
                <a:effectLst/>
                <a:uLnTx/>
                <a:uFillTx/>
                <a:latin typeface="Open sans"/>
                <a:ea typeface="+mn-ea"/>
                <a:cs typeface="+mn-cs"/>
              </a:endParaRPr>
            </a:p>
          </p:txBody>
        </p:sp>
        <p:sp>
          <p:nvSpPr>
            <p:cNvPr id="96" name="Rechthoek 95">
              <a:extLst>
                <a:ext uri="{FF2B5EF4-FFF2-40B4-BE49-F238E27FC236}">
                  <a16:creationId xmlns:a16="http://schemas.microsoft.com/office/drawing/2014/main" id="{C3A1F2FA-12CE-4BFE-AC3B-DD5F5EE6850E}"/>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7" name="ICOON_info">
              <a:extLst>
                <a:ext uri="{FF2B5EF4-FFF2-40B4-BE49-F238E27FC236}">
                  <a16:creationId xmlns:a16="http://schemas.microsoft.com/office/drawing/2014/main" id="{DA337758-1A0F-493B-98DC-29F5000218B0}"/>
                </a:ext>
              </a:extLst>
            </p:cNvPr>
            <p:cNvGrpSpPr/>
            <p:nvPr userDrawn="1"/>
          </p:nvGrpSpPr>
          <p:grpSpPr>
            <a:xfrm>
              <a:off x="-376736" y="4400186"/>
              <a:ext cx="283685" cy="283685"/>
              <a:chOff x="-510741" y="5913713"/>
              <a:chExt cx="267555" cy="267555"/>
            </a:xfrm>
          </p:grpSpPr>
          <p:sp>
            <p:nvSpPr>
              <p:cNvPr id="140" name="Ovaal 139">
                <a:extLst>
                  <a:ext uri="{FF2B5EF4-FFF2-40B4-BE49-F238E27FC236}">
                    <a16:creationId xmlns:a16="http://schemas.microsoft.com/office/drawing/2014/main" id="{770E9DD2-551A-4E49-BCAB-7464D6D67A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41" name="Graphic 163" descr="Informatie">
                <a:extLst>
                  <a:ext uri="{FF2B5EF4-FFF2-40B4-BE49-F238E27FC236}">
                    <a16:creationId xmlns:a16="http://schemas.microsoft.com/office/drawing/2014/main" id="{9D03EE6A-26DA-4CFC-8370-8C6C72178F9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98" name="VOORBEELD">
              <a:extLst>
                <a:ext uri="{FF2B5EF4-FFF2-40B4-BE49-F238E27FC236}">
                  <a16:creationId xmlns:a16="http://schemas.microsoft.com/office/drawing/2014/main" id="{5E66529A-4236-4769-8A2C-21003B8690B4}"/>
                </a:ext>
              </a:extLst>
            </p:cNvPr>
            <p:cNvGrpSpPr/>
            <p:nvPr userDrawn="1"/>
          </p:nvGrpSpPr>
          <p:grpSpPr>
            <a:xfrm>
              <a:off x="-3605171" y="458674"/>
              <a:ext cx="3234311" cy="558875"/>
              <a:chOff x="-3605171" y="458674"/>
              <a:chExt cx="3234311" cy="558875"/>
            </a:xfrm>
          </p:grpSpPr>
          <p:sp>
            <p:nvSpPr>
              <p:cNvPr id="100" name="Rechthoek 99">
                <a:extLst>
                  <a:ext uri="{FF2B5EF4-FFF2-40B4-BE49-F238E27FC236}">
                    <a16:creationId xmlns:a16="http://schemas.microsoft.com/office/drawing/2014/main" id="{5BB50E8B-062D-4091-AD7F-773834AD59F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101" name="Rechthoek 100">
                <a:extLst>
                  <a:ext uri="{FF2B5EF4-FFF2-40B4-BE49-F238E27FC236}">
                    <a16:creationId xmlns:a16="http://schemas.microsoft.com/office/drawing/2014/main" id="{D7EF9073-BD76-4315-BFF9-092A1DAE53D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EA90C389-2B98-49DF-96D2-B818D948F3D4}"/>
                  </a:ext>
                </a:extLst>
              </p:cNvPr>
              <p:cNvGrpSpPr/>
              <p:nvPr userDrawn="1"/>
            </p:nvGrpSpPr>
            <p:grpSpPr>
              <a:xfrm>
                <a:off x="-3386247" y="830871"/>
                <a:ext cx="139423" cy="109566"/>
                <a:chOff x="-2866744" y="827071"/>
                <a:chExt cx="168701" cy="132575"/>
              </a:xfrm>
            </p:grpSpPr>
            <p:grpSp>
              <p:nvGrpSpPr>
                <p:cNvPr id="133" name="Groep 132">
                  <a:extLst>
                    <a:ext uri="{FF2B5EF4-FFF2-40B4-BE49-F238E27FC236}">
                      <a16:creationId xmlns:a16="http://schemas.microsoft.com/office/drawing/2014/main" id="{A1D55BF2-2C5A-4EAD-B9D6-A657169DB0EA}"/>
                    </a:ext>
                  </a:extLst>
                </p:cNvPr>
                <p:cNvGrpSpPr/>
                <p:nvPr userDrawn="1"/>
              </p:nvGrpSpPr>
              <p:grpSpPr>
                <a:xfrm>
                  <a:off x="-2866744" y="827071"/>
                  <a:ext cx="168701" cy="132575"/>
                  <a:chOff x="-2866744" y="827071"/>
                  <a:chExt cx="168701" cy="132575"/>
                </a:xfrm>
              </p:grpSpPr>
              <p:cxnSp>
                <p:nvCxnSpPr>
                  <p:cNvPr id="135" name="Rechte verbindingslijn 134">
                    <a:extLst>
                      <a:ext uri="{FF2B5EF4-FFF2-40B4-BE49-F238E27FC236}">
                        <a16:creationId xmlns:a16="http://schemas.microsoft.com/office/drawing/2014/main" id="{4E32A16D-502E-4D7D-B3EE-3573B3ACF3D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E0E94855-304E-4CCF-AF24-51F8B6B8DE9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BC3932CD-7F2B-431E-86F1-322C25B1A2E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B7970EE7-1D22-4B99-BA9B-50BB171EF7A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F56004F8-20AA-4762-8ACB-E19578502AB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4" name="Pijl: rechts 133">
                  <a:extLst>
                    <a:ext uri="{FF2B5EF4-FFF2-40B4-BE49-F238E27FC236}">
                      <a16:creationId xmlns:a16="http://schemas.microsoft.com/office/drawing/2014/main" id="{2CD487EA-0321-48A5-AE99-A1AECAB53E5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9B3C4B12-749D-4C2C-8742-263CE11762C9}"/>
                  </a:ext>
                </a:extLst>
              </p:cNvPr>
              <p:cNvGrpSpPr/>
              <p:nvPr userDrawn="1"/>
            </p:nvGrpSpPr>
            <p:grpSpPr>
              <a:xfrm>
                <a:off x="-3605171" y="830871"/>
                <a:ext cx="139423" cy="109566"/>
                <a:chOff x="-2866744" y="518074"/>
                <a:chExt cx="168701" cy="132575"/>
              </a:xfrm>
            </p:grpSpPr>
            <p:grpSp>
              <p:nvGrpSpPr>
                <p:cNvPr id="126" name="Groep 125">
                  <a:extLst>
                    <a:ext uri="{FF2B5EF4-FFF2-40B4-BE49-F238E27FC236}">
                      <a16:creationId xmlns:a16="http://schemas.microsoft.com/office/drawing/2014/main" id="{99EE3726-383F-49AE-8AA5-DD6DE11D5676}"/>
                    </a:ext>
                  </a:extLst>
                </p:cNvPr>
                <p:cNvGrpSpPr/>
                <p:nvPr userDrawn="1"/>
              </p:nvGrpSpPr>
              <p:grpSpPr>
                <a:xfrm>
                  <a:off x="-2866744" y="518074"/>
                  <a:ext cx="168701" cy="132575"/>
                  <a:chOff x="-2866744" y="518074"/>
                  <a:chExt cx="168701" cy="132575"/>
                </a:xfrm>
              </p:grpSpPr>
              <p:cxnSp>
                <p:nvCxnSpPr>
                  <p:cNvPr id="128" name="Rechte verbindingslijn 127">
                    <a:extLst>
                      <a:ext uri="{FF2B5EF4-FFF2-40B4-BE49-F238E27FC236}">
                        <a16:creationId xmlns:a16="http://schemas.microsoft.com/office/drawing/2014/main" id="{08D39730-0D7E-4605-9A0C-2B02A8A807B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D2BF3FA2-0A8C-453B-8F16-B6578B79160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EE44D943-CEDE-4EC6-8881-3BA5050323C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19335F8E-0B6F-4611-ABB2-A2A64091FC2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C90CDC52-8ED1-4EBF-9AD8-4E171A86968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7" name="Pijl: rechts 126">
                  <a:extLst>
                    <a:ext uri="{FF2B5EF4-FFF2-40B4-BE49-F238E27FC236}">
                      <a16:creationId xmlns:a16="http://schemas.microsoft.com/office/drawing/2014/main" id="{6383B8D6-0B85-4C2C-B3A0-B9E848083CF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104" name="Rechte verbindingslijn 103">
                <a:extLst>
                  <a:ext uri="{FF2B5EF4-FFF2-40B4-BE49-F238E27FC236}">
                    <a16:creationId xmlns:a16="http://schemas.microsoft.com/office/drawing/2014/main" id="{49473ED3-E054-4617-8C30-89E33F2A9AE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5" name="Rechte verbindingslijn 104">
                <a:extLst>
                  <a:ext uri="{FF2B5EF4-FFF2-40B4-BE49-F238E27FC236}">
                    <a16:creationId xmlns:a16="http://schemas.microsoft.com/office/drawing/2014/main" id="{97E87FAD-3446-43A9-9C62-6B1298B7BBE0}"/>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6" name="Rechthoek 105">
                <a:extLst>
                  <a:ext uri="{FF2B5EF4-FFF2-40B4-BE49-F238E27FC236}">
                    <a16:creationId xmlns:a16="http://schemas.microsoft.com/office/drawing/2014/main" id="{2440C58C-D695-42FF-8A6C-FA2AE6A610D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7" name="Rechthoek 106">
                <a:extLst>
                  <a:ext uri="{FF2B5EF4-FFF2-40B4-BE49-F238E27FC236}">
                    <a16:creationId xmlns:a16="http://schemas.microsoft.com/office/drawing/2014/main" id="{3C56E2F8-DC70-4B7F-A159-E4673EB4D81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8" name="Groep 107">
                <a:extLst>
                  <a:ext uri="{FF2B5EF4-FFF2-40B4-BE49-F238E27FC236}">
                    <a16:creationId xmlns:a16="http://schemas.microsoft.com/office/drawing/2014/main" id="{CBDF1415-9CCD-4388-97E4-715997659661}"/>
                  </a:ext>
                </a:extLst>
              </p:cNvPr>
              <p:cNvGrpSpPr/>
              <p:nvPr userDrawn="1"/>
            </p:nvGrpSpPr>
            <p:grpSpPr>
              <a:xfrm>
                <a:off x="-2916763" y="769168"/>
                <a:ext cx="268738" cy="248381"/>
                <a:chOff x="-2916763" y="769168"/>
                <a:chExt cx="268738" cy="248381"/>
              </a:xfrm>
            </p:grpSpPr>
            <p:sp>
              <p:nvSpPr>
                <p:cNvPr id="118" name="Rechthoek 117">
                  <a:extLst>
                    <a:ext uri="{FF2B5EF4-FFF2-40B4-BE49-F238E27FC236}">
                      <a16:creationId xmlns:a16="http://schemas.microsoft.com/office/drawing/2014/main" id="{CF244665-CF79-482F-91D9-BCE08A40470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619B5FBE-3295-46CE-99BA-67F1BAC71779}"/>
                    </a:ext>
                  </a:extLst>
                </p:cNvPr>
                <p:cNvGrpSpPr/>
                <p:nvPr userDrawn="1"/>
              </p:nvGrpSpPr>
              <p:grpSpPr>
                <a:xfrm>
                  <a:off x="-2866744" y="827071"/>
                  <a:ext cx="168701" cy="132575"/>
                  <a:chOff x="-2866744" y="827071"/>
                  <a:chExt cx="168701" cy="132575"/>
                </a:xfrm>
              </p:grpSpPr>
              <p:cxnSp>
                <p:nvCxnSpPr>
                  <p:cNvPr id="121" name="Rechte verbindingslijn 120">
                    <a:extLst>
                      <a:ext uri="{FF2B5EF4-FFF2-40B4-BE49-F238E27FC236}">
                        <a16:creationId xmlns:a16="http://schemas.microsoft.com/office/drawing/2014/main" id="{2C80A2E0-C48B-4132-8AD2-675333FE970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65AA7771-3EF3-4F0F-86CE-E8AEB9F0ED6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C6746525-FE9D-47CF-BB06-F5A7BA7DE19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770843DF-A443-43B2-A398-C4EA574F59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70844B88-A69C-4462-9FE2-60BF50E4D15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0" name="Pijl: rechts 119">
                  <a:extLst>
                    <a:ext uri="{FF2B5EF4-FFF2-40B4-BE49-F238E27FC236}">
                      <a16:creationId xmlns:a16="http://schemas.microsoft.com/office/drawing/2014/main" id="{6E4812C8-4F95-46A8-9F9E-26AFE01EDA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42C3B1F2-355D-4183-A27A-9A4AC5EE6905}"/>
                  </a:ext>
                </a:extLst>
              </p:cNvPr>
              <p:cNvGrpSpPr/>
              <p:nvPr userDrawn="1"/>
            </p:nvGrpSpPr>
            <p:grpSpPr>
              <a:xfrm>
                <a:off x="-2916763" y="460171"/>
                <a:ext cx="268738" cy="248381"/>
                <a:chOff x="-2916763" y="460171"/>
                <a:chExt cx="268738" cy="248381"/>
              </a:xfrm>
            </p:grpSpPr>
            <p:sp>
              <p:nvSpPr>
                <p:cNvPr id="110" name="Rechthoek 109">
                  <a:extLst>
                    <a:ext uri="{FF2B5EF4-FFF2-40B4-BE49-F238E27FC236}">
                      <a16:creationId xmlns:a16="http://schemas.microsoft.com/office/drawing/2014/main" id="{A3E80CEC-5444-4D89-9D46-5B123CC00B9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11" name="Groep 110">
                  <a:extLst>
                    <a:ext uri="{FF2B5EF4-FFF2-40B4-BE49-F238E27FC236}">
                      <a16:creationId xmlns:a16="http://schemas.microsoft.com/office/drawing/2014/main" id="{13BDCDC3-B1C8-45DB-B0D0-ED09C817EB92}"/>
                    </a:ext>
                  </a:extLst>
                </p:cNvPr>
                <p:cNvGrpSpPr/>
                <p:nvPr userDrawn="1"/>
              </p:nvGrpSpPr>
              <p:grpSpPr>
                <a:xfrm>
                  <a:off x="-2866744" y="518074"/>
                  <a:ext cx="168701" cy="132575"/>
                  <a:chOff x="-2866744" y="518074"/>
                  <a:chExt cx="168701" cy="132575"/>
                </a:xfrm>
              </p:grpSpPr>
              <p:cxnSp>
                <p:nvCxnSpPr>
                  <p:cNvPr id="113" name="Rechte verbindingslijn 112">
                    <a:extLst>
                      <a:ext uri="{FF2B5EF4-FFF2-40B4-BE49-F238E27FC236}">
                        <a16:creationId xmlns:a16="http://schemas.microsoft.com/office/drawing/2014/main" id="{616BD7FB-63BA-49F0-B88D-77C0CBE8BD4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32739078-8D14-497F-8A8F-8A064F7F572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EDA2CBD6-331C-49D3-91BC-BFB732F4FDC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21BAEA5F-2341-4567-9B5F-78B39E48643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2D2718F8-881C-4E3B-AFB3-255939663B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2" name="Pijl: rechts 111">
                  <a:extLst>
                    <a:ext uri="{FF2B5EF4-FFF2-40B4-BE49-F238E27FC236}">
                      <a16:creationId xmlns:a16="http://schemas.microsoft.com/office/drawing/2014/main" id="{EFEBF26E-54C3-4289-BB4B-73D6A7B3003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215" name="Rechthoek 214">
              <a:extLst>
                <a:ext uri="{FF2B5EF4-FFF2-40B4-BE49-F238E27FC236}">
                  <a16:creationId xmlns:a16="http://schemas.microsoft.com/office/drawing/2014/main" id="{36111A27-B2B3-4222-A7DF-AF1607CC28B7}"/>
                </a:ext>
              </a:extLst>
            </p:cNvPr>
            <p:cNvSpPr/>
            <p:nvPr userDrawn="1"/>
          </p:nvSpPr>
          <p:spPr>
            <a:xfrm>
              <a:off x="-3319415" y="3002849"/>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900" b="0"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grpSp>
      <p:grpSp>
        <p:nvGrpSpPr>
          <p:cNvPr id="2" name="Groep 1">
            <a:extLst>
              <a:ext uri="{FF2B5EF4-FFF2-40B4-BE49-F238E27FC236}">
                <a16:creationId xmlns:a16="http://schemas.microsoft.com/office/drawing/2014/main" id="{551415D9-587C-4875-8D61-3C4C89FF9EB3}"/>
              </a:ext>
            </a:extLst>
          </p:cNvPr>
          <p:cNvGrpSpPr/>
          <p:nvPr userDrawn="1"/>
        </p:nvGrpSpPr>
        <p:grpSpPr>
          <a:xfrm>
            <a:off x="9283196" y="-92985"/>
            <a:ext cx="2770040" cy="715670"/>
            <a:chOff x="12377595" y="5498637"/>
            <a:chExt cx="3693386" cy="954226"/>
          </a:xfrm>
        </p:grpSpPr>
        <p:sp>
          <p:nvSpPr>
            <p:cNvPr id="143" name="Rechthoek 142">
              <a:extLst>
                <a:ext uri="{FF2B5EF4-FFF2-40B4-BE49-F238E27FC236}">
                  <a16:creationId xmlns:a16="http://schemas.microsoft.com/office/drawing/2014/main" id="{3682B9AE-DC0C-47FC-BDCB-F1CD48D6767F}"/>
                </a:ext>
              </a:extLst>
            </p:cNvPr>
            <p:cNvSpPr/>
            <p:nvPr userDrawn="1"/>
          </p:nvSpPr>
          <p:spPr>
            <a:xfrm>
              <a:off x="12377595"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Let op!!</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indeling is enkel voor rapportages en </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maakt gebruik van een kleiner lettertype, </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s.v.p. alleen gebruiken in leesdocumenten. </a:t>
              </a:r>
              <a:endParaRPr lang="nl-NL" sz="900" i="1" cap="none" baseline="0" noProof="0" dirty="0">
                <a:solidFill>
                  <a:srgbClr val="211F26"/>
                </a:solidFill>
                <a:latin typeface="Calibri" panose="020F0502020204030204" pitchFamily="34" charset="0"/>
                <a:cs typeface="Calibri" panose="020F0502020204030204" pitchFamily="34" charset="0"/>
              </a:endParaRPr>
            </a:p>
          </p:txBody>
        </p:sp>
        <p:grpSp>
          <p:nvGrpSpPr>
            <p:cNvPr id="158" name="ICOON_info">
              <a:extLst>
                <a:ext uri="{FF2B5EF4-FFF2-40B4-BE49-F238E27FC236}">
                  <a16:creationId xmlns:a16="http://schemas.microsoft.com/office/drawing/2014/main" id="{69B03871-4CC3-4663-8C28-23E7C5E350A1}"/>
                </a:ext>
              </a:extLst>
            </p:cNvPr>
            <p:cNvGrpSpPr/>
            <p:nvPr userDrawn="1"/>
          </p:nvGrpSpPr>
          <p:grpSpPr>
            <a:xfrm>
              <a:off x="15787296" y="5498637"/>
              <a:ext cx="283685" cy="283685"/>
              <a:chOff x="-510741" y="5913713"/>
              <a:chExt cx="267555" cy="267555"/>
            </a:xfrm>
          </p:grpSpPr>
          <p:sp>
            <p:nvSpPr>
              <p:cNvPr id="159" name="Ovaal 158">
                <a:extLst>
                  <a:ext uri="{FF2B5EF4-FFF2-40B4-BE49-F238E27FC236}">
                    <a16:creationId xmlns:a16="http://schemas.microsoft.com/office/drawing/2014/main" id="{5FB03072-CE42-4562-8D9C-18B3D7D5BEC3}"/>
                  </a:ext>
                </a:extLst>
              </p:cNvPr>
              <p:cNvSpPr/>
              <p:nvPr userDrawn="1"/>
            </p:nvSpPr>
            <p:spPr>
              <a:xfrm>
                <a:off x="-491852" y="5932075"/>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63" name="Graphic 163" descr="Informatie">
                <a:extLst>
                  <a:ext uri="{FF2B5EF4-FFF2-40B4-BE49-F238E27FC236}">
                    <a16:creationId xmlns:a16="http://schemas.microsoft.com/office/drawing/2014/main" id="{5DD155B0-6ED8-4328-8881-A71689A8A3EB}"/>
                  </a:ext>
                </a:extLst>
              </p:cNvPr>
              <p:cNvSpPr/>
              <p:nvPr/>
            </p:nvSpPr>
            <p:spPr>
              <a:xfrm>
                <a:off x="-510741" y="5913713"/>
                <a:ext cx="267555" cy="267555"/>
              </a:xfrm>
              <a:prstGeom prst="roundRect">
                <a:avLst>
                  <a:gd name="adj" fmla="val 50000"/>
                </a:avLst>
              </a:prstGeom>
              <a:solidFill>
                <a:srgbClr val="1FF524"/>
              </a:solidFill>
              <a:ln w="3770" cap="flat">
                <a:noFill/>
                <a:prstDash val="solid"/>
                <a:miter/>
              </a:ln>
            </p:spPr>
            <p:txBody>
              <a:bodyPr rtlCol="0" anchor="ctr">
                <a:noAutofit/>
              </a:bodyPr>
              <a:lstStyle/>
              <a:p>
                <a:pPr algn="ctr"/>
                <a:r>
                  <a:rPr lang="nl-NL" sz="1500" b="1" noProof="0" dirty="0">
                    <a:solidFill>
                      <a:srgbClr val="211F26"/>
                    </a:solidFill>
                    <a:latin typeface="Calibri" panose="020F0502020204030204" pitchFamily="34" charset="0"/>
                    <a:cs typeface="Calibri" panose="020F0502020204030204" pitchFamily="34" charset="0"/>
                  </a:rPr>
                  <a:t>!</a:t>
                </a:r>
              </a:p>
            </p:txBody>
          </p:sp>
        </p:grpSp>
      </p:grpSp>
      <p:sp>
        <p:nvSpPr>
          <p:cNvPr id="3" name="Titel 2">
            <a:extLst>
              <a:ext uri="{FF2B5EF4-FFF2-40B4-BE49-F238E27FC236}">
                <a16:creationId xmlns:a16="http://schemas.microsoft.com/office/drawing/2014/main" id="{075ED9AF-D7A9-461C-BF8D-6F11FCBAA04C}"/>
              </a:ext>
            </a:extLst>
          </p:cNvPr>
          <p:cNvSpPr>
            <a:spLocks noGrp="1"/>
          </p:cNvSpPr>
          <p:nvPr>
            <p:ph type="title" hasCustomPrompt="1"/>
          </p:nvPr>
        </p:nvSpPr>
        <p:spPr>
          <a:xfrm>
            <a:off x="540002" y="547762"/>
            <a:ext cx="5282557" cy="288580"/>
          </a:xfrm>
        </p:spPr>
        <p:txBody>
          <a:bodyPr/>
          <a:lstStyle/>
          <a:p>
            <a:pPr lvl="0"/>
            <a:r>
              <a:rPr lang="nl-NL" dirty="0"/>
              <a:t>Plaats hier je titel</a:t>
            </a:r>
          </a:p>
        </p:txBody>
      </p:sp>
      <p:sp>
        <p:nvSpPr>
          <p:cNvPr id="6" name="Tijdelijke aanduiding voor tekst 5">
            <a:extLst>
              <a:ext uri="{FF2B5EF4-FFF2-40B4-BE49-F238E27FC236}">
                <a16:creationId xmlns:a16="http://schemas.microsoft.com/office/drawing/2014/main" id="{A7FC9DB8-FF9D-4E83-B962-453C3AC6FA4B}"/>
              </a:ext>
            </a:extLst>
          </p:cNvPr>
          <p:cNvSpPr>
            <a:spLocks noGrp="1"/>
          </p:cNvSpPr>
          <p:nvPr>
            <p:ph type="body" sz="quarter" idx="10" hasCustomPrompt="1"/>
          </p:nvPr>
        </p:nvSpPr>
        <p:spPr>
          <a:xfrm>
            <a:off x="539999" y="1127018"/>
            <a:ext cx="2507885" cy="3259925"/>
          </a:xfrm>
        </p:spPr>
        <p:txBody>
          <a:bodyPr>
            <a:normAutofit/>
          </a:bodyPr>
          <a:lstStyle>
            <a:lvl1pPr algn="just">
              <a:spcBef>
                <a:spcPts val="150"/>
              </a:spcBef>
              <a:spcAft>
                <a:spcPts val="150"/>
              </a:spcAft>
              <a:defRPr sz="825"/>
            </a:lvl1pPr>
            <a:lvl2pPr algn="just">
              <a:spcBef>
                <a:spcPts val="150"/>
              </a:spcBef>
              <a:spcAft>
                <a:spcPts val="150"/>
              </a:spcAft>
              <a:defRPr sz="825"/>
            </a:lvl2pPr>
            <a:lvl3pPr algn="just">
              <a:spcBef>
                <a:spcPts val="150"/>
              </a:spcBef>
              <a:spcAft>
                <a:spcPts val="150"/>
              </a:spcAft>
              <a:defRPr sz="825"/>
            </a:lvl3pPr>
            <a:lvl4pPr>
              <a:spcAft>
                <a:spcPts val="450"/>
              </a:spcAft>
              <a:defRPr sz="1200"/>
            </a:lvl4pPr>
            <a:lvl5pPr>
              <a:spcAft>
                <a:spcPts val="450"/>
              </a:spcAft>
              <a:defRPr sz="1200"/>
            </a:lvl5pPr>
            <a:lvl6pPr algn="just">
              <a:spcBef>
                <a:spcPts val="150"/>
              </a:spcBef>
              <a:spcAft>
                <a:spcPts val="150"/>
              </a:spcAft>
              <a:defRPr sz="825"/>
            </a:lvl6pPr>
            <a:lvl7pPr algn="just">
              <a:spcBef>
                <a:spcPts val="150"/>
              </a:spcBef>
              <a:spcAft>
                <a:spcPts val="150"/>
              </a:spcAft>
              <a:defRPr sz="825"/>
            </a:lvl7pPr>
            <a:lvl8pPr>
              <a:spcBef>
                <a:spcPts val="450"/>
              </a:spcBef>
              <a:defRPr sz="1350"/>
            </a:lvl8pPr>
            <a:lvl9pPr>
              <a:spcBef>
                <a:spcPts val="150"/>
              </a:spcBef>
              <a:spcAft>
                <a:spcPts val="150"/>
              </a:spcAft>
              <a:defRPr sz="750"/>
            </a:lvl9pPr>
          </a:lstStyle>
          <a:p>
            <a:pPr lvl="0"/>
            <a:r>
              <a:rPr lang="nl-NL" dirty="0"/>
              <a:t>Bullet</a:t>
            </a:r>
          </a:p>
          <a:p>
            <a:pPr lvl="1"/>
            <a:r>
              <a:rPr lang="nl-NL" dirty="0"/>
              <a:t>Sub-</a:t>
            </a:r>
            <a:r>
              <a:rPr lang="nl-NL" dirty="0" err="1"/>
              <a:t>bullet</a:t>
            </a:r>
            <a:endParaRPr lang="nl-NL" dirty="0"/>
          </a:p>
          <a:p>
            <a:pPr lvl="2"/>
            <a:r>
              <a:rPr lang="nl-NL" dirty="0"/>
              <a:t>Leestekst</a:t>
            </a:r>
          </a:p>
          <a:p>
            <a:pPr lvl="3"/>
            <a:r>
              <a:rPr lang="nl-NL" dirty="0"/>
              <a:t>Subtitel</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sp>
        <p:nvSpPr>
          <p:cNvPr id="216" name="Tijdelijke aanduiding voor tekst 5">
            <a:extLst>
              <a:ext uri="{FF2B5EF4-FFF2-40B4-BE49-F238E27FC236}">
                <a16:creationId xmlns:a16="http://schemas.microsoft.com/office/drawing/2014/main" id="{B8D400D6-B631-4410-92A6-F28DD3065768}"/>
              </a:ext>
            </a:extLst>
          </p:cNvPr>
          <p:cNvSpPr>
            <a:spLocks noGrp="1"/>
          </p:cNvSpPr>
          <p:nvPr>
            <p:ph type="body" sz="quarter" idx="11" hasCustomPrompt="1"/>
          </p:nvPr>
        </p:nvSpPr>
        <p:spPr>
          <a:xfrm>
            <a:off x="3314674" y="1127018"/>
            <a:ext cx="2507885" cy="3259925"/>
          </a:xfrm>
        </p:spPr>
        <p:txBody>
          <a:bodyPr>
            <a:normAutofit/>
          </a:bodyPr>
          <a:lstStyle>
            <a:lvl1pPr algn="just">
              <a:spcBef>
                <a:spcPts val="150"/>
              </a:spcBef>
              <a:spcAft>
                <a:spcPts val="150"/>
              </a:spcAft>
              <a:defRPr sz="825"/>
            </a:lvl1pPr>
            <a:lvl2pPr algn="just">
              <a:spcBef>
                <a:spcPts val="150"/>
              </a:spcBef>
              <a:spcAft>
                <a:spcPts val="150"/>
              </a:spcAft>
              <a:defRPr sz="825"/>
            </a:lvl2pPr>
            <a:lvl3pPr algn="just">
              <a:spcBef>
                <a:spcPts val="150"/>
              </a:spcBef>
              <a:spcAft>
                <a:spcPts val="150"/>
              </a:spcAft>
              <a:defRPr sz="825"/>
            </a:lvl3pPr>
            <a:lvl4pPr>
              <a:spcAft>
                <a:spcPts val="450"/>
              </a:spcAft>
              <a:defRPr sz="1200"/>
            </a:lvl4pPr>
            <a:lvl5pPr>
              <a:spcAft>
                <a:spcPts val="450"/>
              </a:spcAft>
              <a:defRPr sz="1200"/>
            </a:lvl5pPr>
            <a:lvl6pPr algn="just">
              <a:spcBef>
                <a:spcPts val="150"/>
              </a:spcBef>
              <a:spcAft>
                <a:spcPts val="150"/>
              </a:spcAft>
              <a:defRPr sz="825"/>
            </a:lvl6pPr>
            <a:lvl7pPr algn="just">
              <a:spcBef>
                <a:spcPts val="150"/>
              </a:spcBef>
              <a:spcAft>
                <a:spcPts val="150"/>
              </a:spcAft>
              <a:defRPr sz="825"/>
            </a:lvl7pPr>
            <a:lvl8pPr>
              <a:spcBef>
                <a:spcPts val="450"/>
              </a:spcBef>
              <a:defRPr sz="1350"/>
            </a:lvl8pPr>
            <a:lvl9pPr>
              <a:spcBef>
                <a:spcPts val="150"/>
              </a:spcBef>
              <a:spcAft>
                <a:spcPts val="150"/>
              </a:spcAft>
              <a:defRPr sz="750"/>
            </a:lvl9pPr>
          </a:lstStyle>
          <a:p>
            <a:pPr lvl="0"/>
            <a:r>
              <a:rPr lang="nl-NL" dirty="0"/>
              <a:t>Bullet</a:t>
            </a:r>
          </a:p>
          <a:p>
            <a:pPr lvl="1"/>
            <a:r>
              <a:rPr lang="nl-NL" dirty="0"/>
              <a:t>Sub-</a:t>
            </a:r>
            <a:r>
              <a:rPr lang="nl-NL" dirty="0" err="1"/>
              <a:t>bullet</a:t>
            </a:r>
            <a:endParaRPr lang="nl-NL" dirty="0"/>
          </a:p>
          <a:p>
            <a:pPr lvl="2"/>
            <a:r>
              <a:rPr lang="nl-NL" dirty="0"/>
              <a:t>Leestekst</a:t>
            </a:r>
          </a:p>
          <a:p>
            <a:pPr lvl="3"/>
            <a:r>
              <a:rPr lang="nl-NL" dirty="0"/>
              <a:t>Subtitel</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sp>
        <p:nvSpPr>
          <p:cNvPr id="217" name="Tijdelijke aanduiding voor tekst 5">
            <a:extLst>
              <a:ext uri="{FF2B5EF4-FFF2-40B4-BE49-F238E27FC236}">
                <a16:creationId xmlns:a16="http://schemas.microsoft.com/office/drawing/2014/main" id="{C0CEC9B7-7876-4C93-8824-EE367AD2AD1A}"/>
              </a:ext>
            </a:extLst>
          </p:cNvPr>
          <p:cNvSpPr>
            <a:spLocks noGrp="1"/>
          </p:cNvSpPr>
          <p:nvPr>
            <p:ph type="body" sz="quarter" idx="12" hasCustomPrompt="1"/>
          </p:nvPr>
        </p:nvSpPr>
        <p:spPr>
          <a:xfrm>
            <a:off x="6089349" y="1127018"/>
            <a:ext cx="2507885" cy="3259925"/>
          </a:xfrm>
        </p:spPr>
        <p:txBody>
          <a:bodyPr>
            <a:normAutofit/>
          </a:bodyPr>
          <a:lstStyle>
            <a:lvl1pPr algn="just">
              <a:spcBef>
                <a:spcPts val="150"/>
              </a:spcBef>
              <a:spcAft>
                <a:spcPts val="150"/>
              </a:spcAft>
              <a:defRPr sz="825"/>
            </a:lvl1pPr>
            <a:lvl2pPr algn="just">
              <a:spcBef>
                <a:spcPts val="150"/>
              </a:spcBef>
              <a:spcAft>
                <a:spcPts val="150"/>
              </a:spcAft>
              <a:defRPr sz="825"/>
            </a:lvl2pPr>
            <a:lvl3pPr algn="just">
              <a:spcBef>
                <a:spcPts val="150"/>
              </a:spcBef>
              <a:spcAft>
                <a:spcPts val="150"/>
              </a:spcAft>
              <a:defRPr sz="825"/>
            </a:lvl3pPr>
            <a:lvl4pPr>
              <a:spcAft>
                <a:spcPts val="450"/>
              </a:spcAft>
              <a:defRPr sz="1200"/>
            </a:lvl4pPr>
            <a:lvl5pPr>
              <a:spcAft>
                <a:spcPts val="450"/>
              </a:spcAft>
              <a:defRPr sz="1200"/>
            </a:lvl5pPr>
            <a:lvl6pPr algn="just">
              <a:spcBef>
                <a:spcPts val="150"/>
              </a:spcBef>
              <a:spcAft>
                <a:spcPts val="150"/>
              </a:spcAft>
              <a:defRPr sz="825"/>
            </a:lvl6pPr>
            <a:lvl7pPr algn="just">
              <a:spcBef>
                <a:spcPts val="150"/>
              </a:spcBef>
              <a:spcAft>
                <a:spcPts val="150"/>
              </a:spcAft>
              <a:defRPr sz="825"/>
            </a:lvl7pPr>
            <a:lvl8pPr>
              <a:spcBef>
                <a:spcPts val="450"/>
              </a:spcBef>
              <a:defRPr sz="1350"/>
            </a:lvl8pPr>
            <a:lvl9pPr>
              <a:spcBef>
                <a:spcPts val="150"/>
              </a:spcBef>
              <a:spcAft>
                <a:spcPts val="150"/>
              </a:spcAft>
              <a:defRPr sz="750"/>
            </a:lvl9pPr>
          </a:lstStyle>
          <a:p>
            <a:pPr lvl="0"/>
            <a:r>
              <a:rPr lang="nl-NL" dirty="0"/>
              <a:t>Bullet</a:t>
            </a:r>
          </a:p>
          <a:p>
            <a:pPr lvl="1"/>
            <a:r>
              <a:rPr lang="nl-NL" dirty="0"/>
              <a:t>Sub-</a:t>
            </a:r>
            <a:r>
              <a:rPr lang="nl-NL" dirty="0" err="1"/>
              <a:t>bullet</a:t>
            </a:r>
            <a:endParaRPr lang="nl-NL" dirty="0"/>
          </a:p>
          <a:p>
            <a:pPr lvl="2"/>
            <a:r>
              <a:rPr lang="nl-NL" dirty="0"/>
              <a:t>Leestekst</a:t>
            </a:r>
          </a:p>
          <a:p>
            <a:pPr lvl="3"/>
            <a:r>
              <a:rPr lang="nl-NL" dirty="0"/>
              <a:t>Subtitel</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22" name="Groep 21">
            <a:extLst>
              <a:ext uri="{FF2B5EF4-FFF2-40B4-BE49-F238E27FC236}">
                <a16:creationId xmlns:a16="http://schemas.microsoft.com/office/drawing/2014/main" id="{86E24CB2-A59A-4AE3-ABC4-E569E49DBD08}"/>
              </a:ext>
            </a:extLst>
          </p:cNvPr>
          <p:cNvGrpSpPr/>
          <p:nvPr userDrawn="1"/>
        </p:nvGrpSpPr>
        <p:grpSpPr>
          <a:xfrm>
            <a:off x="8006681" y="67399"/>
            <a:ext cx="1302204" cy="1023968"/>
            <a:chOff x="10675574" y="89865"/>
            <a:chExt cx="1736272" cy="1365291"/>
          </a:xfrm>
        </p:grpSpPr>
        <p:sp>
          <p:nvSpPr>
            <p:cNvPr id="231" name="Vrije vorm: vorm 230">
              <a:extLst>
                <a:ext uri="{FF2B5EF4-FFF2-40B4-BE49-F238E27FC236}">
                  <a16:creationId xmlns:a16="http://schemas.microsoft.com/office/drawing/2014/main" id="{150BBF14-5732-4069-B693-2225F67DB302}"/>
                </a:ext>
              </a:extLst>
            </p:cNvPr>
            <p:cNvSpPr/>
            <p:nvPr/>
          </p:nvSpPr>
          <p:spPr>
            <a:xfrm rot="2389705">
              <a:off x="10675574" y="311903"/>
              <a:ext cx="1588789" cy="630305"/>
            </a:xfrm>
            <a:custGeom>
              <a:avLst/>
              <a:gdLst>
                <a:gd name="connsiteX0" fmla="*/ 0 w 1588789"/>
                <a:gd name="connsiteY0" fmla="*/ 161171 h 630305"/>
                <a:gd name="connsiteX1" fmla="*/ 112657 w 1588789"/>
                <a:gd name="connsiteY1" fmla="*/ 67214 h 630305"/>
                <a:gd name="connsiteX2" fmla="*/ 199459 w 1588789"/>
                <a:gd name="connsiteY2" fmla="*/ 145693 h 630305"/>
                <a:gd name="connsiteX3" fmla="*/ 505835 w 1588789"/>
                <a:gd name="connsiteY3" fmla="*/ 322313 h 630305"/>
                <a:gd name="connsiteX4" fmla="*/ 781476 w 1588789"/>
                <a:gd name="connsiteY4" fmla="*/ 389525 h 630305"/>
                <a:gd name="connsiteX5" fmla="*/ 960164 w 1588789"/>
                <a:gd name="connsiteY5" fmla="*/ 245733 h 630305"/>
                <a:gd name="connsiteX6" fmla="*/ 1381003 w 1588789"/>
                <a:gd name="connsiteY6" fmla="*/ 86952 h 630305"/>
                <a:gd name="connsiteX7" fmla="*/ 1471742 w 1588789"/>
                <a:gd name="connsiteY7" fmla="*/ 0 h 630305"/>
                <a:gd name="connsiteX8" fmla="*/ 1588789 w 1588789"/>
                <a:gd name="connsiteY8" fmla="*/ 140342 h 630305"/>
                <a:gd name="connsiteX9" fmla="*/ 1507905 w 1588789"/>
                <a:gd name="connsiteY9" fmla="*/ 223777 h 630305"/>
                <a:gd name="connsiteX10" fmla="*/ 1394118 w 1588789"/>
                <a:gd name="connsiteY10" fmla="*/ 303578 h 630305"/>
                <a:gd name="connsiteX11" fmla="*/ 1263440 w 1588789"/>
                <a:gd name="connsiteY11" fmla="*/ 562123 h 630305"/>
                <a:gd name="connsiteX12" fmla="*/ 1267421 w 1588789"/>
                <a:gd name="connsiteY12" fmla="*/ 575238 h 630305"/>
                <a:gd name="connsiteX13" fmla="*/ 801617 w 1588789"/>
                <a:gd name="connsiteY13" fmla="*/ 624418 h 630305"/>
                <a:gd name="connsiteX14" fmla="*/ 49164 w 1588789"/>
                <a:gd name="connsiteY14" fmla="*/ 226295 h 63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8789" h="630305">
                  <a:moveTo>
                    <a:pt x="0" y="161171"/>
                  </a:moveTo>
                  <a:lnTo>
                    <a:pt x="112657" y="67214"/>
                  </a:lnTo>
                  <a:lnTo>
                    <a:pt x="199459" y="145693"/>
                  </a:lnTo>
                  <a:cubicBezTo>
                    <a:pt x="291243" y="220177"/>
                    <a:pt x="394653" y="279807"/>
                    <a:pt x="505835" y="322313"/>
                  </a:cubicBezTo>
                  <a:cubicBezTo>
                    <a:pt x="594593" y="356270"/>
                    <a:pt x="687332" y="378753"/>
                    <a:pt x="781476" y="389525"/>
                  </a:cubicBezTo>
                  <a:cubicBezTo>
                    <a:pt x="872342" y="399830"/>
                    <a:pt x="945644" y="332383"/>
                    <a:pt x="960164" y="245733"/>
                  </a:cubicBezTo>
                  <a:cubicBezTo>
                    <a:pt x="1112621" y="237302"/>
                    <a:pt x="1259927" y="182267"/>
                    <a:pt x="1381003" y="86952"/>
                  </a:cubicBezTo>
                  <a:lnTo>
                    <a:pt x="1471742" y="0"/>
                  </a:lnTo>
                  <a:lnTo>
                    <a:pt x="1588789" y="140342"/>
                  </a:lnTo>
                  <a:lnTo>
                    <a:pt x="1507905" y="223777"/>
                  </a:lnTo>
                  <a:cubicBezTo>
                    <a:pt x="1472513" y="253930"/>
                    <a:pt x="1434399" y="280627"/>
                    <a:pt x="1394118" y="303578"/>
                  </a:cubicBezTo>
                  <a:cubicBezTo>
                    <a:pt x="1301378" y="356036"/>
                    <a:pt x="1237210" y="458846"/>
                    <a:pt x="1263440" y="562123"/>
                  </a:cubicBezTo>
                  <a:cubicBezTo>
                    <a:pt x="1264611" y="566573"/>
                    <a:pt x="1266016" y="571023"/>
                    <a:pt x="1267421" y="575238"/>
                  </a:cubicBezTo>
                  <a:cubicBezTo>
                    <a:pt x="1118710" y="623247"/>
                    <a:pt x="960164" y="640577"/>
                    <a:pt x="801617" y="624418"/>
                  </a:cubicBezTo>
                  <a:cubicBezTo>
                    <a:pt x="507708" y="594442"/>
                    <a:pt x="237453" y="451352"/>
                    <a:pt x="49164" y="226295"/>
                  </a:cubicBezTo>
                  <a:close/>
                </a:path>
              </a:pathLst>
            </a:custGeom>
            <a:solidFill>
              <a:srgbClr val="8ED92F"/>
            </a:solidFill>
            <a:ln w="2334" cap="flat">
              <a:noFill/>
              <a:prstDash val="solid"/>
              <a:miter/>
            </a:ln>
          </p:spPr>
          <p:txBody>
            <a:bodyPr rtlCol="0" anchor="ctr"/>
            <a:lstStyle/>
            <a:p>
              <a:endParaRPr lang="nl-NL" sz="1013"/>
            </a:p>
          </p:txBody>
        </p:sp>
        <p:sp>
          <p:nvSpPr>
            <p:cNvPr id="230" name="Vrije vorm: vorm 229">
              <a:extLst>
                <a:ext uri="{FF2B5EF4-FFF2-40B4-BE49-F238E27FC236}">
                  <a16:creationId xmlns:a16="http://schemas.microsoft.com/office/drawing/2014/main" id="{8B789D8D-0B79-4E32-B34D-F9FC84B29233}"/>
                </a:ext>
              </a:extLst>
            </p:cNvPr>
            <p:cNvSpPr/>
            <p:nvPr/>
          </p:nvSpPr>
          <p:spPr>
            <a:xfrm rot="2389705">
              <a:off x="11194683" y="89865"/>
              <a:ext cx="663197" cy="430273"/>
            </a:xfrm>
            <a:custGeom>
              <a:avLst/>
              <a:gdLst>
                <a:gd name="connsiteX0" fmla="*/ 0 w 663197"/>
                <a:gd name="connsiteY0" fmla="*/ 94539 h 430273"/>
                <a:gd name="connsiteX1" fmla="*/ 113354 w 663197"/>
                <a:gd name="connsiteY1" fmla="*/ 0 h 430273"/>
                <a:gd name="connsiteX2" fmla="*/ 208494 w 663197"/>
                <a:gd name="connsiteY2" fmla="*/ 77153 h 430273"/>
                <a:gd name="connsiteX3" fmla="*/ 347047 w 663197"/>
                <a:gd name="connsiteY3" fmla="*/ 147615 h 430273"/>
                <a:gd name="connsiteX4" fmla="*/ 461332 w 663197"/>
                <a:gd name="connsiteY4" fmla="*/ 181104 h 430273"/>
                <a:gd name="connsiteX5" fmla="*/ 662969 w 663197"/>
                <a:gd name="connsiteY5" fmla="*/ 387894 h 430273"/>
                <a:gd name="connsiteX6" fmla="*/ 660393 w 663197"/>
                <a:gd name="connsiteY6" fmla="*/ 429111 h 430273"/>
                <a:gd name="connsiteX7" fmla="*/ 542362 w 663197"/>
                <a:gd name="connsiteY7" fmla="*/ 426535 h 430273"/>
                <a:gd name="connsiteX8" fmla="*/ 47986 w 663197"/>
                <a:gd name="connsiteY8" fmla="*/ 164945 h 43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197" h="430273">
                  <a:moveTo>
                    <a:pt x="0" y="94539"/>
                  </a:moveTo>
                  <a:lnTo>
                    <a:pt x="113354" y="0"/>
                  </a:lnTo>
                  <a:lnTo>
                    <a:pt x="208494" y="77153"/>
                  </a:lnTo>
                  <a:cubicBezTo>
                    <a:pt x="251907" y="105343"/>
                    <a:pt x="298336" y="128996"/>
                    <a:pt x="347047" y="147615"/>
                  </a:cubicBezTo>
                  <a:cubicBezTo>
                    <a:pt x="384283" y="161900"/>
                    <a:pt x="422456" y="172907"/>
                    <a:pt x="461332" y="181104"/>
                  </a:cubicBezTo>
                  <a:cubicBezTo>
                    <a:pt x="565781" y="202181"/>
                    <a:pt x="657583" y="281571"/>
                    <a:pt x="662969" y="387894"/>
                  </a:cubicBezTo>
                  <a:cubicBezTo>
                    <a:pt x="663672" y="401945"/>
                    <a:pt x="662735" y="415762"/>
                    <a:pt x="660393" y="429111"/>
                  </a:cubicBezTo>
                  <a:cubicBezTo>
                    <a:pt x="621284" y="431219"/>
                    <a:pt x="581940" y="430516"/>
                    <a:pt x="542362" y="426535"/>
                  </a:cubicBezTo>
                  <a:cubicBezTo>
                    <a:pt x="349155" y="406863"/>
                    <a:pt x="171639" y="312953"/>
                    <a:pt x="47986" y="164945"/>
                  </a:cubicBezTo>
                  <a:close/>
                </a:path>
              </a:pathLst>
            </a:custGeom>
            <a:solidFill>
              <a:srgbClr val="00BED8"/>
            </a:solidFill>
            <a:ln w="2334" cap="flat">
              <a:noFill/>
              <a:prstDash val="solid"/>
              <a:miter/>
            </a:ln>
          </p:spPr>
          <p:txBody>
            <a:bodyPr rtlCol="0" anchor="ctr"/>
            <a:lstStyle/>
            <a:p>
              <a:endParaRPr lang="nl-NL" sz="1013"/>
            </a:p>
          </p:txBody>
        </p:sp>
        <p:sp>
          <p:nvSpPr>
            <p:cNvPr id="232" name="Vrije vorm: vorm 231">
              <a:extLst>
                <a:ext uri="{FF2B5EF4-FFF2-40B4-BE49-F238E27FC236}">
                  <a16:creationId xmlns:a16="http://schemas.microsoft.com/office/drawing/2014/main" id="{E5816DE4-6292-4FE2-883F-AC77530B8769}"/>
                </a:ext>
              </a:extLst>
            </p:cNvPr>
            <p:cNvSpPr/>
            <p:nvPr/>
          </p:nvSpPr>
          <p:spPr>
            <a:xfrm rot="2389705">
              <a:off x="11650338" y="1050794"/>
              <a:ext cx="570199" cy="404362"/>
            </a:xfrm>
            <a:custGeom>
              <a:avLst/>
              <a:gdLst>
                <a:gd name="connsiteX0" fmla="*/ 0 w 570199"/>
                <a:gd name="connsiteY0" fmla="*/ 279709 h 404362"/>
                <a:gd name="connsiteX1" fmla="*/ 354095 w 570199"/>
                <a:gd name="connsiteY1" fmla="*/ 91186 h 404362"/>
                <a:gd name="connsiteX2" fmla="*/ 450558 w 570199"/>
                <a:gd name="connsiteY2" fmla="*/ 0 h 404362"/>
                <a:gd name="connsiteX3" fmla="*/ 570199 w 570199"/>
                <a:gd name="connsiteY3" fmla="*/ 143452 h 404362"/>
                <a:gd name="connsiteX4" fmla="*/ 547467 w 570199"/>
                <a:gd name="connsiteY4" fmla="*/ 168704 h 404362"/>
                <a:gd name="connsiteX5" fmla="*/ 226930 w 570199"/>
                <a:gd name="connsiteY5" fmla="*/ 390013 h 404362"/>
                <a:gd name="connsiteX6" fmla="*/ 0 w 570199"/>
                <a:gd name="connsiteY6" fmla="*/ 279709 h 40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99" h="404362">
                  <a:moveTo>
                    <a:pt x="0" y="279709"/>
                  </a:moveTo>
                  <a:cubicBezTo>
                    <a:pt x="127165" y="238726"/>
                    <a:pt x="247305" y="175261"/>
                    <a:pt x="354095" y="91186"/>
                  </a:cubicBezTo>
                  <a:lnTo>
                    <a:pt x="450558" y="0"/>
                  </a:lnTo>
                  <a:lnTo>
                    <a:pt x="570199" y="143452"/>
                  </a:lnTo>
                  <a:lnTo>
                    <a:pt x="547467" y="168704"/>
                  </a:lnTo>
                  <a:cubicBezTo>
                    <a:pt x="454124" y="260916"/>
                    <a:pt x="345665" y="335739"/>
                    <a:pt x="226930" y="390013"/>
                  </a:cubicBezTo>
                  <a:cubicBezTo>
                    <a:pt x="133488" y="432636"/>
                    <a:pt x="31850" y="375727"/>
                    <a:pt x="0" y="279709"/>
                  </a:cubicBezTo>
                  <a:close/>
                </a:path>
              </a:pathLst>
            </a:custGeom>
            <a:solidFill>
              <a:srgbClr val="00BED8"/>
            </a:solidFill>
            <a:ln w="2334" cap="flat">
              <a:noFill/>
              <a:prstDash val="solid"/>
              <a:miter/>
            </a:ln>
          </p:spPr>
          <p:txBody>
            <a:bodyPr rtlCol="0" anchor="ctr"/>
            <a:lstStyle/>
            <a:p>
              <a:endParaRPr lang="nl-NL" sz="1013"/>
            </a:p>
          </p:txBody>
        </p:sp>
        <p:sp>
          <p:nvSpPr>
            <p:cNvPr id="229" name="Vrije vorm: vorm 228">
              <a:extLst>
                <a:ext uri="{FF2B5EF4-FFF2-40B4-BE49-F238E27FC236}">
                  <a16:creationId xmlns:a16="http://schemas.microsoft.com/office/drawing/2014/main" id="{68E535A0-A5CF-4FF7-9D63-7374243423D3}"/>
                </a:ext>
              </a:extLst>
            </p:cNvPr>
            <p:cNvSpPr/>
            <p:nvPr userDrawn="1"/>
          </p:nvSpPr>
          <p:spPr>
            <a:xfrm rot="2389705">
              <a:off x="10806302" y="317356"/>
              <a:ext cx="1605544" cy="663797"/>
            </a:xfrm>
            <a:custGeom>
              <a:avLst/>
              <a:gdLst>
                <a:gd name="connsiteX0" fmla="*/ 1218352 w 1605544"/>
                <a:gd name="connsiteY0" fmla="*/ 440043 h 663797"/>
                <a:gd name="connsiteX1" fmla="*/ 1281448 w 1605544"/>
                <a:gd name="connsiteY1" fmla="*/ 391903 h 663797"/>
                <a:gd name="connsiteX2" fmla="*/ 1395235 w 1605544"/>
                <a:gd name="connsiteY2" fmla="*/ 312103 h 663797"/>
                <a:gd name="connsiteX3" fmla="*/ 1475908 w 1605544"/>
                <a:gd name="connsiteY3" fmla="*/ 228884 h 663797"/>
                <a:gd name="connsiteX4" fmla="*/ 1605544 w 1605544"/>
                <a:gd name="connsiteY4" fmla="*/ 384321 h 663797"/>
                <a:gd name="connsiteX5" fmla="*/ 1509080 w 1605544"/>
                <a:gd name="connsiteY5" fmla="*/ 475509 h 663797"/>
                <a:gd name="connsiteX6" fmla="*/ 1154985 w 1605544"/>
                <a:gd name="connsiteY6" fmla="*/ 663797 h 663797"/>
                <a:gd name="connsiteX7" fmla="*/ 1151004 w 1605544"/>
                <a:gd name="connsiteY7" fmla="*/ 650683 h 663797"/>
                <a:gd name="connsiteX8" fmla="*/ 1218352 w 1605544"/>
                <a:gd name="connsiteY8" fmla="*/ 440043 h 663797"/>
                <a:gd name="connsiteX9" fmla="*/ 0 w 1605544"/>
                <a:gd name="connsiteY9" fmla="*/ 155997 h 663797"/>
                <a:gd name="connsiteX10" fmla="*/ 187045 w 1605544"/>
                <a:gd name="connsiteY10" fmla="*/ 0 h 663797"/>
                <a:gd name="connsiteX11" fmla="*/ 234852 w 1605544"/>
                <a:gd name="connsiteY11" fmla="*/ 70126 h 663797"/>
                <a:gd name="connsiteX12" fmla="*/ 729227 w 1605544"/>
                <a:gd name="connsiteY12" fmla="*/ 331716 h 663797"/>
                <a:gd name="connsiteX13" fmla="*/ 847259 w 1605544"/>
                <a:gd name="connsiteY13" fmla="*/ 334292 h 663797"/>
                <a:gd name="connsiteX14" fmla="*/ 668572 w 1605544"/>
                <a:gd name="connsiteY14" fmla="*/ 478085 h 663797"/>
                <a:gd name="connsiteX15" fmla="*/ 392930 w 1605544"/>
                <a:gd name="connsiteY15" fmla="*/ 410872 h 663797"/>
                <a:gd name="connsiteX16" fmla="*/ 86555 w 1605544"/>
                <a:gd name="connsiteY16" fmla="*/ 234252 h 66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5544" h="663797">
                  <a:moveTo>
                    <a:pt x="1218352" y="440043"/>
                  </a:moveTo>
                  <a:cubicBezTo>
                    <a:pt x="1236966" y="421381"/>
                    <a:pt x="1258322" y="405076"/>
                    <a:pt x="1281448" y="391903"/>
                  </a:cubicBezTo>
                  <a:cubicBezTo>
                    <a:pt x="1321729" y="368953"/>
                    <a:pt x="1359843" y="342255"/>
                    <a:pt x="1395235" y="312103"/>
                  </a:cubicBezTo>
                  <a:lnTo>
                    <a:pt x="1475908" y="228884"/>
                  </a:lnTo>
                  <a:lnTo>
                    <a:pt x="1605544" y="384321"/>
                  </a:lnTo>
                  <a:lnTo>
                    <a:pt x="1509080" y="475509"/>
                  </a:lnTo>
                  <a:cubicBezTo>
                    <a:pt x="1402290" y="559583"/>
                    <a:pt x="1282150" y="623048"/>
                    <a:pt x="1154985" y="663797"/>
                  </a:cubicBezTo>
                  <a:cubicBezTo>
                    <a:pt x="1153580" y="659582"/>
                    <a:pt x="1152175" y="655132"/>
                    <a:pt x="1151004" y="650683"/>
                  </a:cubicBezTo>
                  <a:cubicBezTo>
                    <a:pt x="1131331" y="573225"/>
                    <a:pt x="1162508" y="496030"/>
                    <a:pt x="1218352" y="440043"/>
                  </a:cubicBezTo>
                  <a:close/>
                  <a:moveTo>
                    <a:pt x="0" y="155997"/>
                  </a:moveTo>
                  <a:lnTo>
                    <a:pt x="187045" y="0"/>
                  </a:lnTo>
                  <a:lnTo>
                    <a:pt x="234852" y="70126"/>
                  </a:lnTo>
                  <a:cubicBezTo>
                    <a:pt x="358504" y="218134"/>
                    <a:pt x="536020" y="312044"/>
                    <a:pt x="729227" y="331716"/>
                  </a:cubicBezTo>
                  <a:cubicBezTo>
                    <a:pt x="768571" y="335697"/>
                    <a:pt x="808149" y="336400"/>
                    <a:pt x="847259" y="334292"/>
                  </a:cubicBezTo>
                  <a:cubicBezTo>
                    <a:pt x="832739" y="421176"/>
                    <a:pt x="759438" y="488623"/>
                    <a:pt x="668572" y="478085"/>
                  </a:cubicBezTo>
                  <a:cubicBezTo>
                    <a:pt x="574428" y="467312"/>
                    <a:pt x="481688" y="444830"/>
                    <a:pt x="392930" y="410872"/>
                  </a:cubicBezTo>
                  <a:cubicBezTo>
                    <a:pt x="281749" y="368367"/>
                    <a:pt x="178339" y="308736"/>
                    <a:pt x="86555" y="234252"/>
                  </a:cubicBezTo>
                  <a:close/>
                </a:path>
              </a:pathLst>
            </a:custGeom>
            <a:solidFill>
              <a:srgbClr val="00A228"/>
            </a:solidFill>
            <a:ln w="2334" cap="flat">
              <a:noFill/>
              <a:prstDash val="solid"/>
              <a:miter/>
            </a:ln>
          </p:spPr>
          <p:txBody>
            <a:bodyPr rtlCol="0" anchor="ctr"/>
            <a:lstStyle/>
            <a:p>
              <a:endParaRPr lang="nl-NL" sz="1013"/>
            </a:p>
          </p:txBody>
        </p:sp>
      </p:grpSp>
    </p:spTree>
    <p:extLst>
      <p:ext uri="{BB962C8B-B14F-4D97-AF65-F5344CB8AC3E}">
        <p14:creationId xmlns:p14="http://schemas.microsoft.com/office/powerpoint/2010/main" val="422563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licht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84001"/>
            <a:ext cx="6858000" cy="355376"/>
          </a:xfrm>
        </p:spPr>
        <p:txBody>
          <a:bodyPr anchor="t" anchorCtr="0"/>
          <a:lstStyle>
            <a:lvl1pPr algn="ctr">
              <a:defRPr sz="2400"/>
            </a:lvl1pPr>
          </a:lstStyle>
          <a:p>
            <a:r>
              <a:rPr lang="nl-NL" dirty="0"/>
              <a:t>Klik om stijl te bewerken</a:t>
            </a:r>
            <a:endParaRPr lang="en-US" dirty="0"/>
          </a:p>
        </p:txBody>
      </p:sp>
      <p:sp>
        <p:nvSpPr>
          <p:cNvPr id="3" name="Subtitle 2"/>
          <p:cNvSpPr>
            <a:spLocks noGrp="1"/>
          </p:cNvSpPr>
          <p:nvPr>
            <p:ph type="subTitle" idx="1"/>
          </p:nvPr>
        </p:nvSpPr>
        <p:spPr>
          <a:xfrm>
            <a:off x="1143000" y="3799285"/>
            <a:ext cx="6858000" cy="273845"/>
          </a:xfrm>
        </p:spPr>
        <p:txBody>
          <a:bodyPr anchor="t" anchorCtr="0"/>
          <a:lstStyle>
            <a:lvl1pPr marL="0" indent="0" algn="ctr">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
        <p:nvSpPr>
          <p:cNvPr id="9" name="Text Placeholder 3">
            <a:extLst>
              <a:ext uri="{FF2B5EF4-FFF2-40B4-BE49-F238E27FC236}">
                <a16:creationId xmlns:a16="http://schemas.microsoft.com/office/drawing/2014/main" id="{5DF1FA01-C11A-244D-8CBA-7B22D0C1B30C}"/>
              </a:ext>
            </a:extLst>
          </p:cNvPr>
          <p:cNvSpPr>
            <a:spLocks noGrp="1"/>
          </p:cNvSpPr>
          <p:nvPr>
            <p:ph type="body" sz="half" idx="10"/>
          </p:nvPr>
        </p:nvSpPr>
        <p:spPr>
          <a:xfrm>
            <a:off x="1142999" y="4486373"/>
            <a:ext cx="6857999" cy="169014"/>
          </a:xfrm>
        </p:spPr>
        <p:txBody>
          <a:bodyPr/>
          <a:lstStyle>
            <a:lvl1pPr marL="0" indent="0" algn="ctr">
              <a:buNone/>
              <a:defRPr sz="10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033032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 AFBEELDING [S]">
    <p:spTree>
      <p:nvGrpSpPr>
        <p:cNvPr id="1" name=""/>
        <p:cNvGrpSpPr/>
        <p:nvPr/>
      </p:nvGrpSpPr>
      <p:grpSpPr>
        <a:xfrm>
          <a:off x="0" y="0"/>
          <a:ext cx="0" cy="0"/>
          <a:chOff x="0" y="0"/>
          <a:chExt cx="0" cy="0"/>
        </a:xfrm>
      </p:grpSpPr>
      <p:sp>
        <p:nvSpPr>
          <p:cNvPr id="233" name="Tijdelijke aanduiding voor afbeelding 4">
            <a:extLst>
              <a:ext uri="{FF2B5EF4-FFF2-40B4-BE49-F238E27FC236}">
                <a16:creationId xmlns:a16="http://schemas.microsoft.com/office/drawing/2014/main" id="{0E884C60-9837-415B-AD49-B28560BE007B}"/>
              </a:ext>
            </a:extLst>
          </p:cNvPr>
          <p:cNvSpPr>
            <a:spLocks noGrp="1"/>
          </p:cNvSpPr>
          <p:nvPr>
            <p:ph type="pic" sz="quarter" idx="10" hasCustomPrompt="1"/>
          </p:nvPr>
        </p:nvSpPr>
        <p:spPr>
          <a:xfrm>
            <a:off x="6437109" y="270000"/>
            <a:ext cx="2434823" cy="4611261"/>
          </a:xfrm>
          <a:prstGeom prst="roundRect">
            <a:avLst>
              <a:gd name="adj" fmla="val 1677"/>
            </a:avLst>
          </a:prstGeom>
          <a:noFill/>
        </p:spPr>
        <p:txBody>
          <a:bodyPr tIns="0" bIns="1260000" anchor="ctr"/>
          <a:lstStyle>
            <a:lvl1pPr marL="0" indent="0" algn="ctr">
              <a:lnSpc>
                <a:spcPct val="100000"/>
              </a:lnSpc>
              <a:spcBef>
                <a:spcPts val="0"/>
              </a:spcBef>
              <a:spcAft>
                <a:spcPts val="0"/>
              </a:spcAft>
              <a:buNone/>
              <a:defRPr sz="825" i="1">
                <a:solidFill>
                  <a:schemeClr val="tx2">
                    <a:lumMod val="60000"/>
                    <a:lumOff val="40000"/>
                  </a:schemeClr>
                </a:solidFill>
              </a:defRPr>
            </a:lvl1pPr>
          </a:lstStyle>
          <a:p>
            <a:r>
              <a:rPr lang="nl-NL" dirty="0"/>
              <a:t>Klik op onderstaand icoon </a:t>
            </a:r>
            <a:br>
              <a:rPr lang="nl-NL" dirty="0"/>
            </a:br>
            <a:r>
              <a:rPr lang="nl-NL" dirty="0"/>
              <a:t>om een afbeelding in te voegen</a:t>
            </a:r>
          </a:p>
        </p:txBody>
      </p:sp>
      <p:sp>
        <p:nvSpPr>
          <p:cNvPr id="235" name="Tijdelijke aanduiding voor tekst 20">
            <a:extLst>
              <a:ext uri="{FF2B5EF4-FFF2-40B4-BE49-F238E27FC236}">
                <a16:creationId xmlns:a16="http://schemas.microsoft.com/office/drawing/2014/main" id="{FA9769FB-9BF8-4BD7-ADE7-E0CD0FDCE61B}"/>
              </a:ext>
            </a:extLst>
          </p:cNvPr>
          <p:cNvSpPr>
            <a:spLocks noGrp="1"/>
          </p:cNvSpPr>
          <p:nvPr>
            <p:ph type="body" sz="quarter" idx="22" hasCustomPrompt="1"/>
          </p:nvPr>
        </p:nvSpPr>
        <p:spPr>
          <a:xfrm>
            <a:off x="6436903" y="2708910"/>
            <a:ext cx="2434823" cy="2172351"/>
          </a:xfrm>
          <a:prstGeom prst="roundRect">
            <a:avLst>
              <a:gd name="adj" fmla="val 1824"/>
            </a:avLst>
          </a:prstGeom>
          <a:gradFill>
            <a:gsLst>
              <a:gs pos="0">
                <a:schemeClr val="accent4">
                  <a:alpha val="0"/>
                </a:schemeClr>
              </a:gs>
              <a:gs pos="100000">
                <a:schemeClr val="accent4">
                  <a:alpha val="60000"/>
                </a:schemeClr>
              </a:gs>
            </a:gsLst>
            <a:lin ang="5400000" scaled="1"/>
          </a:gradFill>
        </p:spPr>
        <p:txBody>
          <a:bodyPr/>
          <a:lstStyle>
            <a:lvl1pPr marL="0" indent="0">
              <a:buNone/>
              <a:defRPr sz="525"/>
            </a:lvl1pPr>
          </a:lstStyle>
          <a:p>
            <a:pPr lvl="0"/>
            <a:r>
              <a:rPr lang="nl-NL" dirty="0"/>
              <a:t> </a:t>
            </a:r>
          </a:p>
        </p:txBody>
      </p:sp>
      <p:sp>
        <p:nvSpPr>
          <p:cNvPr id="60" name="Tekstvak 59">
            <a:extLst>
              <a:ext uri="{FF2B5EF4-FFF2-40B4-BE49-F238E27FC236}">
                <a16:creationId xmlns:a16="http://schemas.microsoft.com/office/drawing/2014/main" id="{35217B19-D729-461C-918E-FF3B87405B68}"/>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 + AFBEELDING [S]</a:t>
            </a:r>
          </a:p>
        </p:txBody>
      </p:sp>
      <p:sp>
        <p:nvSpPr>
          <p:cNvPr id="35" name="Tijdelijke aanduiding voor tekst 20">
            <a:extLst>
              <a:ext uri="{FF2B5EF4-FFF2-40B4-BE49-F238E27FC236}">
                <a16:creationId xmlns:a16="http://schemas.microsoft.com/office/drawing/2014/main" id="{CC159A0D-12B1-4EF0-AEAA-1A6DCF8B3BC8}"/>
              </a:ext>
            </a:extLst>
          </p:cNvPr>
          <p:cNvSpPr>
            <a:spLocks noGrp="1"/>
          </p:cNvSpPr>
          <p:nvPr>
            <p:ph type="body" sz="quarter" idx="16" hasCustomPrompt="1"/>
          </p:nvPr>
        </p:nvSpPr>
        <p:spPr>
          <a:xfrm>
            <a:off x="8204154" y="4319588"/>
            <a:ext cx="166569" cy="676275"/>
          </a:xfrm>
          <a:prstGeom prst="roundRect">
            <a:avLst>
              <a:gd name="adj" fmla="val 50000"/>
            </a:avLst>
          </a:prstGeom>
          <a:solidFill>
            <a:schemeClr val="accent1"/>
          </a:solidFill>
        </p:spPr>
        <p:txBody>
          <a:bodyPr/>
          <a:lstStyle>
            <a:lvl1pPr marL="0" indent="0">
              <a:buNone/>
              <a:defRPr sz="525"/>
            </a:lvl1pPr>
          </a:lstStyle>
          <a:p>
            <a:pPr lvl="0"/>
            <a:r>
              <a:rPr lang="nl-NL" dirty="0"/>
              <a:t> </a:t>
            </a:r>
          </a:p>
        </p:txBody>
      </p:sp>
      <p:sp>
        <p:nvSpPr>
          <p:cNvPr id="36" name="Tijdelijke aanduiding voor tekst 20">
            <a:extLst>
              <a:ext uri="{FF2B5EF4-FFF2-40B4-BE49-F238E27FC236}">
                <a16:creationId xmlns:a16="http://schemas.microsoft.com/office/drawing/2014/main" id="{F2F7917C-6473-4D6C-B16A-AD344DF19452}"/>
              </a:ext>
            </a:extLst>
          </p:cNvPr>
          <p:cNvSpPr>
            <a:spLocks noGrp="1"/>
          </p:cNvSpPr>
          <p:nvPr>
            <p:ph type="body" sz="quarter" idx="17" hasCustomPrompt="1"/>
          </p:nvPr>
        </p:nvSpPr>
        <p:spPr>
          <a:xfrm>
            <a:off x="6354764" y="3274219"/>
            <a:ext cx="166569" cy="676275"/>
          </a:xfrm>
          <a:prstGeom prst="roundRect">
            <a:avLst>
              <a:gd name="adj" fmla="val 50000"/>
            </a:avLst>
          </a:prstGeom>
          <a:solidFill>
            <a:schemeClr val="accent3"/>
          </a:solidFill>
        </p:spPr>
        <p:txBody>
          <a:bodyPr/>
          <a:lstStyle>
            <a:lvl1pPr marL="0" indent="0">
              <a:buNone/>
              <a:defRPr sz="525"/>
            </a:lvl1pPr>
          </a:lstStyle>
          <a:p>
            <a:pPr lvl="0"/>
            <a:r>
              <a:rPr lang="nl-NL" dirty="0"/>
              <a:t> </a:t>
            </a:r>
          </a:p>
        </p:txBody>
      </p:sp>
      <p:sp>
        <p:nvSpPr>
          <p:cNvPr id="37" name="Tijdelijke aanduiding voor tekst 20">
            <a:extLst>
              <a:ext uri="{FF2B5EF4-FFF2-40B4-BE49-F238E27FC236}">
                <a16:creationId xmlns:a16="http://schemas.microsoft.com/office/drawing/2014/main" id="{A41FDB2B-43C0-4F6C-B59A-F24D76E7A54E}"/>
              </a:ext>
            </a:extLst>
          </p:cNvPr>
          <p:cNvSpPr>
            <a:spLocks noGrp="1"/>
          </p:cNvSpPr>
          <p:nvPr>
            <p:ph type="body" sz="quarter" idx="18" hasCustomPrompt="1"/>
          </p:nvPr>
        </p:nvSpPr>
        <p:spPr>
          <a:xfrm>
            <a:off x="8819706" y="2865057"/>
            <a:ext cx="107183" cy="576333"/>
          </a:xfrm>
          <a:prstGeom prst="roundRect">
            <a:avLst>
              <a:gd name="adj" fmla="val 50000"/>
            </a:avLst>
          </a:prstGeom>
          <a:solidFill>
            <a:schemeClr val="accent2"/>
          </a:solidFill>
        </p:spPr>
        <p:txBody>
          <a:bodyPr/>
          <a:lstStyle>
            <a:lvl1pPr marL="0" indent="0">
              <a:buNone/>
              <a:defRPr sz="525"/>
            </a:lvl1pPr>
          </a:lstStyle>
          <a:p>
            <a:pPr lvl="0"/>
            <a:r>
              <a:rPr lang="nl-NL" dirty="0"/>
              <a:t> </a:t>
            </a:r>
          </a:p>
        </p:txBody>
      </p:sp>
      <p:sp>
        <p:nvSpPr>
          <p:cNvPr id="38" name="Tijdelijke aanduiding voor tekst 20">
            <a:extLst>
              <a:ext uri="{FF2B5EF4-FFF2-40B4-BE49-F238E27FC236}">
                <a16:creationId xmlns:a16="http://schemas.microsoft.com/office/drawing/2014/main" id="{EFB42282-E3DA-4F33-AB58-F8D156E207EE}"/>
              </a:ext>
            </a:extLst>
          </p:cNvPr>
          <p:cNvSpPr>
            <a:spLocks noGrp="1"/>
          </p:cNvSpPr>
          <p:nvPr>
            <p:ph type="body" sz="quarter" idx="19" hasCustomPrompt="1"/>
          </p:nvPr>
        </p:nvSpPr>
        <p:spPr>
          <a:xfrm>
            <a:off x="6611115" y="146663"/>
            <a:ext cx="107183" cy="646695"/>
          </a:xfrm>
          <a:prstGeom prst="roundRect">
            <a:avLst>
              <a:gd name="adj" fmla="val 50000"/>
            </a:avLst>
          </a:prstGeom>
          <a:solidFill>
            <a:schemeClr val="accent2"/>
          </a:solidFill>
        </p:spPr>
        <p:txBody>
          <a:bodyPr/>
          <a:lstStyle>
            <a:lvl1pPr marL="0" indent="0">
              <a:buNone/>
              <a:defRPr sz="525"/>
            </a:lvl1pPr>
          </a:lstStyle>
          <a:p>
            <a:pPr lvl="0"/>
            <a:r>
              <a:rPr lang="nl-NL" dirty="0"/>
              <a:t> </a:t>
            </a:r>
          </a:p>
        </p:txBody>
      </p:sp>
      <p:sp>
        <p:nvSpPr>
          <p:cNvPr id="39" name="Tijdelijke aanduiding voor tekst 20">
            <a:extLst>
              <a:ext uri="{FF2B5EF4-FFF2-40B4-BE49-F238E27FC236}">
                <a16:creationId xmlns:a16="http://schemas.microsoft.com/office/drawing/2014/main" id="{FD362A21-AFBB-4450-9F55-1DC73CEB0C9E}"/>
              </a:ext>
            </a:extLst>
          </p:cNvPr>
          <p:cNvSpPr>
            <a:spLocks noGrp="1"/>
          </p:cNvSpPr>
          <p:nvPr>
            <p:ph type="body" sz="quarter" idx="20" hasCustomPrompt="1"/>
          </p:nvPr>
        </p:nvSpPr>
        <p:spPr>
          <a:xfrm>
            <a:off x="6047354" y="1185706"/>
            <a:ext cx="107183" cy="434318"/>
          </a:xfrm>
          <a:prstGeom prst="roundRect">
            <a:avLst>
              <a:gd name="adj" fmla="val 50000"/>
            </a:avLst>
          </a:prstGeom>
          <a:solidFill>
            <a:schemeClr val="accent1"/>
          </a:solidFill>
        </p:spPr>
        <p:txBody>
          <a:bodyPr/>
          <a:lstStyle>
            <a:lvl1pPr marL="0" indent="0">
              <a:buNone/>
              <a:defRPr sz="525"/>
            </a:lvl1pPr>
          </a:lstStyle>
          <a:p>
            <a:pPr lvl="0"/>
            <a:r>
              <a:rPr lang="nl-NL" dirty="0"/>
              <a:t> </a:t>
            </a:r>
          </a:p>
        </p:txBody>
      </p:sp>
      <p:grpSp>
        <p:nvGrpSpPr>
          <p:cNvPr id="107" name="INSTRUCTIE">
            <a:extLst>
              <a:ext uri="{FF2B5EF4-FFF2-40B4-BE49-F238E27FC236}">
                <a16:creationId xmlns:a16="http://schemas.microsoft.com/office/drawing/2014/main" id="{EBACE563-497E-4146-8AF9-490D04071474}"/>
              </a:ext>
            </a:extLst>
          </p:cNvPr>
          <p:cNvGrpSpPr/>
          <p:nvPr userDrawn="1"/>
        </p:nvGrpSpPr>
        <p:grpSpPr>
          <a:xfrm>
            <a:off x="9283196" y="1"/>
            <a:ext cx="2770040" cy="4839647"/>
            <a:chOff x="-3786437" y="0"/>
            <a:chExt cx="3693386" cy="6452863"/>
          </a:xfrm>
        </p:grpSpPr>
        <p:sp>
          <p:nvSpPr>
            <p:cNvPr id="108" name="Rechthoek 107">
              <a:extLst>
                <a:ext uri="{FF2B5EF4-FFF2-40B4-BE49-F238E27FC236}">
                  <a16:creationId xmlns:a16="http://schemas.microsoft.com/office/drawing/2014/main" id="{A4920F5B-5D22-4456-8667-CCC10023CBEF}"/>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09" name="INSTRUCTIE">
              <a:extLst>
                <a:ext uri="{FF2B5EF4-FFF2-40B4-BE49-F238E27FC236}">
                  <a16:creationId xmlns:a16="http://schemas.microsoft.com/office/drawing/2014/main" id="{12F3001B-C69C-4A67-9ADB-0AAC65D8A87F}"/>
                </a:ext>
              </a:extLst>
            </p:cNvPr>
            <p:cNvGrpSpPr/>
            <p:nvPr userDrawn="1"/>
          </p:nvGrpSpPr>
          <p:grpSpPr>
            <a:xfrm>
              <a:off x="-3786165" y="0"/>
              <a:ext cx="3693114" cy="5782322"/>
              <a:chOff x="-3786165" y="0"/>
              <a:chExt cx="3693114" cy="5782322"/>
            </a:xfrm>
          </p:grpSpPr>
          <p:sp>
            <p:nvSpPr>
              <p:cNvPr id="110" name="Rechthoek 109">
                <a:extLst>
                  <a:ext uri="{FF2B5EF4-FFF2-40B4-BE49-F238E27FC236}">
                    <a16:creationId xmlns:a16="http://schemas.microsoft.com/office/drawing/2014/main" id="{B2C70357-106B-46A1-A9CD-9D30C6181027}"/>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11" name="Ovaal 110">
                <a:extLst>
                  <a:ext uri="{FF2B5EF4-FFF2-40B4-BE49-F238E27FC236}">
                    <a16:creationId xmlns:a16="http://schemas.microsoft.com/office/drawing/2014/main" id="{A312F5E2-96A7-4C42-9F4C-DCABB3891B4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40A33EA8-E1E1-4E05-AB75-D7177C39714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3" name="Groep 112">
                <a:extLst>
                  <a:ext uri="{FF2B5EF4-FFF2-40B4-BE49-F238E27FC236}">
                    <a16:creationId xmlns:a16="http://schemas.microsoft.com/office/drawing/2014/main" id="{802C8CD9-0A71-4FFF-92DB-32E02243C973}"/>
                  </a:ext>
                </a:extLst>
              </p:cNvPr>
              <p:cNvGrpSpPr/>
              <p:nvPr userDrawn="1"/>
            </p:nvGrpSpPr>
            <p:grpSpPr>
              <a:xfrm>
                <a:off x="-3316179" y="1231351"/>
                <a:ext cx="294789" cy="318834"/>
                <a:chOff x="14466489" y="1001522"/>
                <a:chExt cx="290627" cy="314333"/>
              </a:xfrm>
            </p:grpSpPr>
            <p:sp>
              <p:nvSpPr>
                <p:cNvPr id="159" name="Rechthoek 158">
                  <a:extLst>
                    <a:ext uri="{FF2B5EF4-FFF2-40B4-BE49-F238E27FC236}">
                      <a16:creationId xmlns:a16="http://schemas.microsoft.com/office/drawing/2014/main" id="{B12F4C3D-777C-4B4E-952F-CC1AAF5EDEB0}"/>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60" name="Ovaal 159">
                  <a:extLst>
                    <a:ext uri="{FF2B5EF4-FFF2-40B4-BE49-F238E27FC236}">
                      <a16:creationId xmlns:a16="http://schemas.microsoft.com/office/drawing/2014/main" id="{79E1EFDC-747E-4FA1-8B2D-6E23747D785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161" name="Vrije vorm: vorm 160">
                  <a:extLst>
                    <a:ext uri="{FF2B5EF4-FFF2-40B4-BE49-F238E27FC236}">
                      <a16:creationId xmlns:a16="http://schemas.microsoft.com/office/drawing/2014/main" id="{5889A89E-8B3C-4606-842D-82735738D46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162" name="Rechthoek: afgeronde hoeken 161">
                  <a:extLst>
                    <a:ext uri="{FF2B5EF4-FFF2-40B4-BE49-F238E27FC236}">
                      <a16:creationId xmlns:a16="http://schemas.microsoft.com/office/drawing/2014/main" id="{B435760D-C31A-4F45-A980-92A74F0E5AC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cxnSp>
              <p:nvCxnSpPr>
                <p:cNvPr id="163" name="Rechte verbindingslijn 162">
                  <a:extLst>
                    <a:ext uri="{FF2B5EF4-FFF2-40B4-BE49-F238E27FC236}">
                      <a16:creationId xmlns:a16="http://schemas.microsoft.com/office/drawing/2014/main" id="{8E4F3628-3933-4E01-A040-A4EA22408C2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4" name="Rechte verbindingslijn 163">
                  <a:extLst>
                    <a:ext uri="{FF2B5EF4-FFF2-40B4-BE49-F238E27FC236}">
                      <a16:creationId xmlns:a16="http://schemas.microsoft.com/office/drawing/2014/main" id="{31F58685-EBC8-4236-90DC-3D136BF99A94}"/>
                    </a:ext>
                  </a:extLst>
                </p:cNvPr>
                <p:cNvCxnSpPr>
                  <a:cxnSpLocks/>
                  <a:stCxn id="16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4" name="Ovaal 113">
                <a:extLst>
                  <a:ext uri="{FF2B5EF4-FFF2-40B4-BE49-F238E27FC236}">
                    <a16:creationId xmlns:a16="http://schemas.microsoft.com/office/drawing/2014/main" id="{030EC8D3-0A05-43B9-B830-4155C22A4E4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1248087B-4C7B-40D2-B861-15F7A8EDB68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6" name="Groep 115">
                <a:extLst>
                  <a:ext uri="{FF2B5EF4-FFF2-40B4-BE49-F238E27FC236}">
                    <a16:creationId xmlns:a16="http://schemas.microsoft.com/office/drawing/2014/main" id="{CD6EFECF-FFAE-4B97-9447-3F5056422E2F}"/>
                  </a:ext>
                </a:extLst>
              </p:cNvPr>
              <p:cNvGrpSpPr/>
              <p:nvPr userDrawn="1"/>
            </p:nvGrpSpPr>
            <p:grpSpPr>
              <a:xfrm>
                <a:off x="-3311319" y="2164285"/>
                <a:ext cx="825500" cy="209550"/>
                <a:chOff x="13504624" y="2482850"/>
                <a:chExt cx="825500" cy="209550"/>
              </a:xfrm>
            </p:grpSpPr>
            <p:sp>
              <p:nvSpPr>
                <p:cNvPr id="156" name="Rechthoek 155">
                  <a:extLst>
                    <a:ext uri="{FF2B5EF4-FFF2-40B4-BE49-F238E27FC236}">
                      <a16:creationId xmlns:a16="http://schemas.microsoft.com/office/drawing/2014/main" id="{4C41B1A8-708F-4DB4-B55F-EF697723968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157" name="Rechte verbindingslijn 156">
                  <a:extLst>
                    <a:ext uri="{FF2B5EF4-FFF2-40B4-BE49-F238E27FC236}">
                      <a16:creationId xmlns:a16="http://schemas.microsoft.com/office/drawing/2014/main" id="{1A888196-A95D-483E-B61C-445889D84C1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8" name="Gelijkbenige driehoek 157">
                  <a:extLst>
                    <a:ext uri="{FF2B5EF4-FFF2-40B4-BE49-F238E27FC236}">
                      <a16:creationId xmlns:a16="http://schemas.microsoft.com/office/drawing/2014/main" id="{914ADAFE-B8C9-4604-A2FE-26BAA524835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117" name="Ovaal 116">
                <a:extLst>
                  <a:ext uri="{FF2B5EF4-FFF2-40B4-BE49-F238E27FC236}">
                    <a16:creationId xmlns:a16="http://schemas.microsoft.com/office/drawing/2014/main" id="{92CF861E-08CD-4851-A350-36A31DFAFDC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9BCC1F6-6A0D-40E0-B5C0-B48D0180BCA5}"/>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9" name="Ovaal 118">
                <a:extLst>
                  <a:ext uri="{FF2B5EF4-FFF2-40B4-BE49-F238E27FC236}">
                    <a16:creationId xmlns:a16="http://schemas.microsoft.com/office/drawing/2014/main" id="{96DC52B9-AAFE-429B-A23D-B17B2545A99A}"/>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A771F959-6B6F-46E1-BD24-135453701E78}"/>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21" name="Groep 120">
                <a:extLst>
                  <a:ext uri="{FF2B5EF4-FFF2-40B4-BE49-F238E27FC236}">
                    <a16:creationId xmlns:a16="http://schemas.microsoft.com/office/drawing/2014/main" id="{C5CF8DB6-0FF3-4CB1-8F6E-4673F34977E4}"/>
                  </a:ext>
                </a:extLst>
              </p:cNvPr>
              <p:cNvGrpSpPr/>
              <p:nvPr userDrawn="1"/>
            </p:nvGrpSpPr>
            <p:grpSpPr>
              <a:xfrm>
                <a:off x="-3408294" y="4834615"/>
                <a:ext cx="622283" cy="612919"/>
                <a:chOff x="12617641" y="3403239"/>
                <a:chExt cx="752963" cy="741634"/>
              </a:xfrm>
            </p:grpSpPr>
            <p:grpSp>
              <p:nvGrpSpPr>
                <p:cNvPr id="140" name="Groep 139">
                  <a:extLst>
                    <a:ext uri="{FF2B5EF4-FFF2-40B4-BE49-F238E27FC236}">
                      <a16:creationId xmlns:a16="http://schemas.microsoft.com/office/drawing/2014/main" id="{B01C7E3A-015A-4441-9615-E386729227CA}"/>
                    </a:ext>
                  </a:extLst>
                </p:cNvPr>
                <p:cNvGrpSpPr/>
                <p:nvPr userDrawn="1"/>
              </p:nvGrpSpPr>
              <p:grpSpPr>
                <a:xfrm>
                  <a:off x="12771550" y="3403239"/>
                  <a:ext cx="467156" cy="448491"/>
                  <a:chOff x="12782177" y="3403239"/>
                  <a:chExt cx="467156" cy="448491"/>
                </a:xfrm>
              </p:grpSpPr>
              <p:grpSp>
                <p:nvGrpSpPr>
                  <p:cNvPr id="143" name="Groep 142">
                    <a:extLst>
                      <a:ext uri="{FF2B5EF4-FFF2-40B4-BE49-F238E27FC236}">
                        <a16:creationId xmlns:a16="http://schemas.microsoft.com/office/drawing/2014/main" id="{B16C52F6-E4C0-4DFC-8AD9-B59EE5DE8DE6}"/>
                      </a:ext>
                    </a:extLst>
                  </p:cNvPr>
                  <p:cNvGrpSpPr/>
                  <p:nvPr userDrawn="1"/>
                </p:nvGrpSpPr>
                <p:grpSpPr>
                  <a:xfrm>
                    <a:off x="12782177" y="3403239"/>
                    <a:ext cx="412972" cy="396132"/>
                    <a:chOff x="13554906" y="3320109"/>
                    <a:chExt cx="443912" cy="425811"/>
                  </a:xfrm>
                </p:grpSpPr>
                <p:grpSp>
                  <p:nvGrpSpPr>
                    <p:cNvPr id="150" name="Groep 149">
                      <a:extLst>
                        <a:ext uri="{FF2B5EF4-FFF2-40B4-BE49-F238E27FC236}">
                          <a16:creationId xmlns:a16="http://schemas.microsoft.com/office/drawing/2014/main" id="{E2E3E449-E4B3-419A-A1A8-CCF9F29DBCE1}"/>
                        </a:ext>
                      </a:extLst>
                    </p:cNvPr>
                    <p:cNvGrpSpPr/>
                    <p:nvPr userDrawn="1"/>
                  </p:nvGrpSpPr>
                  <p:grpSpPr>
                    <a:xfrm>
                      <a:off x="13554906" y="3320109"/>
                      <a:ext cx="443912" cy="425811"/>
                      <a:chOff x="12909684" y="1276143"/>
                      <a:chExt cx="443912" cy="425811"/>
                    </a:xfrm>
                  </p:grpSpPr>
                  <p:sp>
                    <p:nvSpPr>
                      <p:cNvPr id="153" name="Rechthoek 152">
                        <a:extLst>
                          <a:ext uri="{FF2B5EF4-FFF2-40B4-BE49-F238E27FC236}">
                            <a16:creationId xmlns:a16="http://schemas.microsoft.com/office/drawing/2014/main" id="{4423CE53-1BD1-42B2-AC76-32A560713A5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54" name="Rechthoek 153">
                        <a:extLst>
                          <a:ext uri="{FF2B5EF4-FFF2-40B4-BE49-F238E27FC236}">
                            <a16:creationId xmlns:a16="http://schemas.microsoft.com/office/drawing/2014/main" id="{E5AF2C75-6C85-474C-BF01-CEA86ACEB33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55" name="Ovaal 154">
                        <a:extLst>
                          <a:ext uri="{FF2B5EF4-FFF2-40B4-BE49-F238E27FC236}">
                            <a16:creationId xmlns:a16="http://schemas.microsoft.com/office/drawing/2014/main" id="{103EB378-A8DC-43B6-951D-0EAD92B3DC7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pic>
                  <p:nvPicPr>
                    <p:cNvPr id="151" name="Afbeelding 150">
                      <a:extLst>
                        <a:ext uri="{FF2B5EF4-FFF2-40B4-BE49-F238E27FC236}">
                          <a16:creationId xmlns:a16="http://schemas.microsoft.com/office/drawing/2014/main" id="{A7F5213B-C1D2-4285-B391-00680F50301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52" name="Afbeelding 151">
                      <a:extLst>
                        <a:ext uri="{FF2B5EF4-FFF2-40B4-BE49-F238E27FC236}">
                          <a16:creationId xmlns:a16="http://schemas.microsoft.com/office/drawing/2014/main" id="{8FC22995-BC18-4A11-BA93-E45008518BB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44" name="Groep 143">
                    <a:extLst>
                      <a:ext uri="{FF2B5EF4-FFF2-40B4-BE49-F238E27FC236}">
                        <a16:creationId xmlns:a16="http://schemas.microsoft.com/office/drawing/2014/main" id="{2682CD8A-E914-4C06-B625-FB5E085A71E0}"/>
                      </a:ext>
                    </a:extLst>
                  </p:cNvPr>
                  <p:cNvGrpSpPr/>
                  <p:nvPr userDrawn="1"/>
                </p:nvGrpSpPr>
                <p:grpSpPr>
                  <a:xfrm>
                    <a:off x="13103513" y="3705268"/>
                    <a:ext cx="145820" cy="146462"/>
                    <a:chOff x="13096169" y="3602278"/>
                    <a:chExt cx="145820" cy="146462"/>
                  </a:xfrm>
                </p:grpSpPr>
                <p:sp>
                  <p:nvSpPr>
                    <p:cNvPr id="148" name="Rechthoek 147">
                      <a:extLst>
                        <a:ext uri="{FF2B5EF4-FFF2-40B4-BE49-F238E27FC236}">
                          <a16:creationId xmlns:a16="http://schemas.microsoft.com/office/drawing/2014/main" id="{2DB688C4-A3E0-4E97-BA76-C2F5300CC3C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BE4D6AC0-FAEA-408D-A847-9C56307D37D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45" name="Groep 144">
                    <a:extLst>
                      <a:ext uri="{FF2B5EF4-FFF2-40B4-BE49-F238E27FC236}">
                        <a16:creationId xmlns:a16="http://schemas.microsoft.com/office/drawing/2014/main" id="{320BDDC3-82E6-4095-A892-B25EC713775C}"/>
                      </a:ext>
                    </a:extLst>
                  </p:cNvPr>
                  <p:cNvGrpSpPr/>
                  <p:nvPr userDrawn="1"/>
                </p:nvGrpSpPr>
                <p:grpSpPr>
                  <a:xfrm rot="10800000">
                    <a:off x="13061402" y="3665637"/>
                    <a:ext cx="145820" cy="146462"/>
                    <a:chOff x="13096169" y="3602278"/>
                    <a:chExt cx="145820" cy="146462"/>
                  </a:xfrm>
                </p:grpSpPr>
                <p:sp>
                  <p:nvSpPr>
                    <p:cNvPr id="146" name="Rechthoek 145">
                      <a:extLst>
                        <a:ext uri="{FF2B5EF4-FFF2-40B4-BE49-F238E27FC236}">
                          <a16:creationId xmlns:a16="http://schemas.microsoft.com/office/drawing/2014/main" id="{0DA60B8D-8808-4D91-BBE2-C5CD552067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801DA6D9-D16E-4A30-A818-D590AC18E05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41" name="Rechthoek 140">
                  <a:extLst>
                    <a:ext uri="{FF2B5EF4-FFF2-40B4-BE49-F238E27FC236}">
                      <a16:creationId xmlns:a16="http://schemas.microsoft.com/office/drawing/2014/main" id="{9A8001B8-E5DA-49A6-B7FF-05C23772561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Bijsnijden</a:t>
                  </a:r>
                </a:p>
              </p:txBody>
            </p:sp>
            <p:sp>
              <p:nvSpPr>
                <p:cNvPr id="142" name="Gelijkbenige driehoek 141">
                  <a:extLst>
                    <a:ext uri="{FF2B5EF4-FFF2-40B4-BE49-F238E27FC236}">
                      <a16:creationId xmlns:a16="http://schemas.microsoft.com/office/drawing/2014/main" id="{D76AC781-35B3-43F7-8A1E-F03C04C703F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412F849D-5D0A-47D9-9726-7F774D01370F}"/>
                  </a:ext>
                </a:extLst>
              </p:cNvPr>
              <p:cNvGrpSpPr/>
              <p:nvPr userDrawn="1"/>
            </p:nvGrpSpPr>
            <p:grpSpPr>
              <a:xfrm>
                <a:off x="-3314821" y="2981448"/>
                <a:ext cx="1558053" cy="563933"/>
                <a:chOff x="-3314821" y="2981448"/>
                <a:chExt cx="1558053" cy="563933"/>
              </a:xfrm>
            </p:grpSpPr>
            <p:sp>
              <p:nvSpPr>
                <p:cNvPr id="126" name="Rechthoek 125">
                  <a:extLst>
                    <a:ext uri="{FF2B5EF4-FFF2-40B4-BE49-F238E27FC236}">
                      <a16:creationId xmlns:a16="http://schemas.microsoft.com/office/drawing/2014/main" id="{E80BC8F5-A267-42AE-B6F8-4C531E23B0B0}"/>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A2298B1D-8B6F-46D7-966D-C186F3DDF818}"/>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28" name="Tekstvak 127">
                  <a:extLst>
                    <a:ext uri="{FF2B5EF4-FFF2-40B4-BE49-F238E27FC236}">
                      <a16:creationId xmlns:a16="http://schemas.microsoft.com/office/drawing/2014/main" id="{9A8E657F-69C2-4877-A12E-44A682949FEC}"/>
                    </a:ext>
                  </a:extLst>
                </p:cNvPr>
                <p:cNvSpPr txBox="1"/>
                <p:nvPr userDrawn="1"/>
              </p:nvSpPr>
              <p:spPr>
                <a:xfrm>
                  <a:off x="-3069820" y="3038892"/>
                  <a:ext cx="1089248"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29" name="Tekstvak 128">
                  <a:extLst>
                    <a:ext uri="{FF2B5EF4-FFF2-40B4-BE49-F238E27FC236}">
                      <a16:creationId xmlns:a16="http://schemas.microsoft.com/office/drawing/2014/main" id="{03E243C9-985C-49F6-8585-E6EF321651DB}"/>
                    </a:ext>
                  </a:extLst>
                </p:cNvPr>
                <p:cNvSpPr txBox="1"/>
                <p:nvPr userDrawn="1"/>
              </p:nvSpPr>
              <p:spPr>
                <a:xfrm>
                  <a:off x="-3069820" y="3295269"/>
                  <a:ext cx="109851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30" name="Vrije vorm: vorm 129">
                  <a:extLst>
                    <a:ext uri="{FF2B5EF4-FFF2-40B4-BE49-F238E27FC236}">
                      <a16:creationId xmlns:a16="http://schemas.microsoft.com/office/drawing/2014/main" id="{B6FE7B6F-C5D4-4755-B959-C0A0E859F802}"/>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31" name="Gelijkbenige driehoek 130">
                  <a:extLst>
                    <a:ext uri="{FF2B5EF4-FFF2-40B4-BE49-F238E27FC236}">
                      <a16:creationId xmlns:a16="http://schemas.microsoft.com/office/drawing/2014/main" id="{4F3679D1-B763-46CC-9AA1-7FFADCCBF754}"/>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D5EBEA29-8561-47A2-847C-920C6AB4AA21}"/>
                    </a:ext>
                  </a:extLst>
                </p:cNvPr>
                <p:cNvGrpSpPr/>
                <p:nvPr userDrawn="1"/>
              </p:nvGrpSpPr>
              <p:grpSpPr>
                <a:xfrm>
                  <a:off x="-3257052" y="3032066"/>
                  <a:ext cx="182309" cy="163794"/>
                  <a:chOff x="12832541" y="3162395"/>
                  <a:chExt cx="219532" cy="197236"/>
                </a:xfrm>
              </p:grpSpPr>
              <p:sp>
                <p:nvSpPr>
                  <p:cNvPr id="137" name="Rechthoek 136">
                    <a:extLst>
                      <a:ext uri="{FF2B5EF4-FFF2-40B4-BE49-F238E27FC236}">
                        <a16:creationId xmlns:a16="http://schemas.microsoft.com/office/drawing/2014/main" id="{E2B62846-2DDE-4325-A9E6-8470C3B4B1C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CCBE5F64-F8CD-44BA-B63B-3E4699E16A1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9" name="Rechthoek 138">
                    <a:extLst>
                      <a:ext uri="{FF2B5EF4-FFF2-40B4-BE49-F238E27FC236}">
                        <a16:creationId xmlns:a16="http://schemas.microsoft.com/office/drawing/2014/main" id="{B67675FF-00BB-4665-B829-758B6DDC28E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D140B645-760A-4DC7-BD6F-2AD1B3116586}"/>
                    </a:ext>
                  </a:extLst>
                </p:cNvPr>
                <p:cNvGrpSpPr/>
                <p:nvPr userDrawn="1"/>
              </p:nvGrpSpPr>
              <p:grpSpPr>
                <a:xfrm>
                  <a:off x="-3257053" y="3276580"/>
                  <a:ext cx="182309" cy="163794"/>
                  <a:chOff x="12832541" y="3162395"/>
                  <a:chExt cx="219532" cy="197236"/>
                </a:xfrm>
              </p:grpSpPr>
              <p:sp>
                <p:nvSpPr>
                  <p:cNvPr id="134" name="Rechthoek 133">
                    <a:extLst>
                      <a:ext uri="{FF2B5EF4-FFF2-40B4-BE49-F238E27FC236}">
                        <a16:creationId xmlns:a16="http://schemas.microsoft.com/office/drawing/2014/main" id="{576AE510-AC13-48DB-B20F-3FCE12A00E0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2D93AE2B-3081-4E74-9F60-5379D253FC45}"/>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295FA3E9-45D4-4636-817F-C711A45F1301}"/>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nvGrpSpPr>
              <p:cNvPr id="123" name="ICOON_info">
                <a:extLst>
                  <a:ext uri="{FF2B5EF4-FFF2-40B4-BE49-F238E27FC236}">
                    <a16:creationId xmlns:a16="http://schemas.microsoft.com/office/drawing/2014/main" id="{F9E6EE49-0311-44EF-8AD4-8F74894741D3}"/>
                  </a:ext>
                </a:extLst>
              </p:cNvPr>
              <p:cNvGrpSpPr/>
              <p:nvPr userDrawn="1"/>
            </p:nvGrpSpPr>
            <p:grpSpPr>
              <a:xfrm>
                <a:off x="-376736" y="5498637"/>
                <a:ext cx="283685" cy="283685"/>
                <a:chOff x="-510741" y="5913713"/>
                <a:chExt cx="267555" cy="267555"/>
              </a:xfrm>
            </p:grpSpPr>
            <p:sp>
              <p:nvSpPr>
                <p:cNvPr id="124" name="Ovaal 123">
                  <a:extLst>
                    <a:ext uri="{FF2B5EF4-FFF2-40B4-BE49-F238E27FC236}">
                      <a16:creationId xmlns:a16="http://schemas.microsoft.com/office/drawing/2014/main" id="{7F327AB4-F960-4EBE-AC7A-D416D919E92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25" name="Graphic 163" descr="Informatie">
                  <a:extLst>
                    <a:ext uri="{FF2B5EF4-FFF2-40B4-BE49-F238E27FC236}">
                      <a16:creationId xmlns:a16="http://schemas.microsoft.com/office/drawing/2014/main" id="{EE04613D-4BB0-4468-B49C-F690B7644E4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sp>
        <p:nvSpPr>
          <p:cNvPr id="165" name="Tijdelijke aanduiding voor verticale tekst 2">
            <a:extLst>
              <a:ext uri="{FF2B5EF4-FFF2-40B4-BE49-F238E27FC236}">
                <a16:creationId xmlns:a16="http://schemas.microsoft.com/office/drawing/2014/main" id="{6B5A6DF9-B4D0-458F-8AAF-6A852E16B5F9}"/>
              </a:ext>
            </a:extLst>
          </p:cNvPr>
          <p:cNvSpPr>
            <a:spLocks noGrp="1"/>
          </p:cNvSpPr>
          <p:nvPr>
            <p:ph type="body" orient="vert" idx="21" hasCustomPrompt="1"/>
          </p:nvPr>
        </p:nvSpPr>
        <p:spPr>
          <a:xfrm>
            <a:off x="539999" y="533400"/>
            <a:ext cx="5100992" cy="4076700"/>
          </a:xfrm>
        </p:spPr>
        <p:txBody>
          <a:bodyPr vert="horz" lIns="0" tIns="0" rIns="0" bIns="0" anchor="ctr"/>
          <a:lstStyle>
            <a:lvl1pPr marL="0" indent="0">
              <a:lnSpc>
                <a:spcPct val="100000"/>
              </a:lnSpc>
              <a:spcAft>
                <a:spcPts val="1350"/>
              </a:spcAft>
              <a:buNone/>
              <a:defRPr sz="2250" b="1">
                <a:solidFill>
                  <a:schemeClr val="accent5"/>
                </a:solidFill>
                <a:latin typeface="+mj-lt"/>
              </a:defRPr>
            </a:lvl1pPr>
            <a:lvl2pPr marL="190500" indent="-190500">
              <a:defRPr/>
            </a:lvl2pPr>
            <a:lvl3pPr marL="400050" indent="-200025">
              <a:buClr>
                <a:schemeClr val="accent5"/>
              </a:buClr>
              <a:buFont typeface="Arial" panose="020B0604020202020204" pitchFamily="34" charset="0"/>
              <a:buChar char="•"/>
              <a:defRPr sz="1050"/>
            </a:lvl3pPr>
            <a:lvl4pPr>
              <a:spcAft>
                <a:spcPts val="450"/>
              </a:spcAft>
              <a:defRPr sz="1050" b="0">
                <a:solidFill>
                  <a:schemeClr val="accent4"/>
                </a:solidFill>
                <a:latin typeface="+mn-lt"/>
              </a:defRPr>
            </a:lvl4pPr>
            <a:lvl5pPr>
              <a:defRPr b="1"/>
            </a:lvl5pPr>
            <a:lvl6pPr marL="200025" indent="-200025">
              <a:buAutoNum type="arabicPeriod"/>
              <a:defRPr/>
            </a:lvl6pPr>
            <a:lvl7pPr marL="200025" indent="-200025">
              <a:buFont typeface="+mj-lt"/>
              <a:buAutoNum type="alphaUcPeriod"/>
              <a:defRPr/>
            </a:lvl7pPr>
            <a:lvl8pPr>
              <a:defRPr/>
            </a:lvl8pPr>
            <a:lvl9pPr>
              <a:defRPr/>
            </a:lvl9pPr>
          </a:lstStyle>
          <a:p>
            <a:pPr lvl="0"/>
            <a:r>
              <a:rPr lang="nl-NL" dirty="0"/>
              <a:t>Plaats hier je titel</a:t>
            </a:r>
          </a:p>
          <a:p>
            <a:pPr lvl="1"/>
            <a:r>
              <a:rPr lang="nl-NL" dirty="0"/>
              <a:t>Bullet</a:t>
            </a:r>
          </a:p>
          <a:p>
            <a:pPr lvl="2"/>
            <a:r>
              <a:rPr lang="nl-NL" dirty="0"/>
              <a:t>Sub-</a:t>
            </a:r>
            <a:r>
              <a:rPr lang="nl-NL" dirty="0" err="1"/>
              <a:t>bullet</a:t>
            </a:r>
            <a:endParaRPr lang="nl-NL" dirty="0"/>
          </a:p>
          <a:p>
            <a:pPr lvl="3"/>
            <a:r>
              <a:rPr lang="nl-NL" dirty="0"/>
              <a:t>Leestekst</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166" name="INSTRUCTIE">
            <a:extLst>
              <a:ext uri="{FF2B5EF4-FFF2-40B4-BE49-F238E27FC236}">
                <a16:creationId xmlns:a16="http://schemas.microsoft.com/office/drawing/2014/main" id="{8F5E2D01-18E7-4670-AD68-27DEE7904448}"/>
              </a:ext>
            </a:extLst>
          </p:cNvPr>
          <p:cNvGrpSpPr/>
          <p:nvPr userDrawn="1"/>
        </p:nvGrpSpPr>
        <p:grpSpPr>
          <a:xfrm>
            <a:off x="-2839828" y="0"/>
            <a:ext cx="2770040" cy="4019512"/>
            <a:chOff x="-3786437" y="0"/>
            <a:chExt cx="3693386" cy="5359349"/>
          </a:xfrm>
        </p:grpSpPr>
        <p:sp>
          <p:nvSpPr>
            <p:cNvPr id="167" name="Rechthoek 166">
              <a:extLst>
                <a:ext uri="{FF2B5EF4-FFF2-40B4-BE49-F238E27FC236}">
                  <a16:creationId xmlns:a16="http://schemas.microsoft.com/office/drawing/2014/main" id="{4E283AAE-825A-46AF-BF52-7D1E87ADF27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68" name="Ovaal 167">
              <a:extLst>
                <a:ext uri="{FF2B5EF4-FFF2-40B4-BE49-F238E27FC236}">
                  <a16:creationId xmlns:a16="http://schemas.microsoft.com/office/drawing/2014/main" id="{D3803D71-8314-4562-87A5-8F6F4B7B656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9" name="Rechthoek 168">
              <a:extLst>
                <a:ext uri="{FF2B5EF4-FFF2-40B4-BE49-F238E27FC236}">
                  <a16:creationId xmlns:a16="http://schemas.microsoft.com/office/drawing/2014/main" id="{4F7298C6-1CD1-48A6-86E8-D91581D68A9A}"/>
                </a:ext>
              </a:extLst>
            </p:cNvPr>
            <p:cNvSpPr/>
            <p:nvPr userDrawn="1"/>
          </p:nvSpPr>
          <p:spPr>
            <a:xfrm>
              <a:off x="-3319415" y="21422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170" name="Ovaal 169">
              <a:extLst>
                <a:ext uri="{FF2B5EF4-FFF2-40B4-BE49-F238E27FC236}">
                  <a16:creationId xmlns:a16="http://schemas.microsoft.com/office/drawing/2014/main" id="{416240C3-3BD0-4DDE-9DF0-BF8EBE856BED}"/>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1" name="Rechthoek 170">
              <a:extLst>
                <a:ext uri="{FF2B5EF4-FFF2-40B4-BE49-F238E27FC236}">
                  <a16:creationId xmlns:a16="http://schemas.microsoft.com/office/drawing/2014/main" id="{64D82D25-A3DB-4652-AB06-8F56D2BE628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2" name="Rechthoek 171">
              <a:extLst>
                <a:ext uri="{FF2B5EF4-FFF2-40B4-BE49-F238E27FC236}">
                  <a16:creationId xmlns:a16="http://schemas.microsoft.com/office/drawing/2014/main" id="{A74F73B2-8911-4620-A231-7EAEAE60F843}"/>
                </a:ext>
              </a:extLst>
            </p:cNvPr>
            <p:cNvSpPr/>
            <p:nvPr userDrawn="1"/>
          </p:nvSpPr>
          <p:spPr>
            <a:xfrm>
              <a:off x="-3319415" y="24336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Sub-</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73" name="Ovaal 172">
              <a:extLst>
                <a:ext uri="{FF2B5EF4-FFF2-40B4-BE49-F238E27FC236}">
                  <a16:creationId xmlns:a16="http://schemas.microsoft.com/office/drawing/2014/main" id="{42EC5702-8442-45C0-B5B0-CA46D820A944}"/>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4" name="Rechthoek 173">
              <a:extLst>
                <a:ext uri="{FF2B5EF4-FFF2-40B4-BE49-F238E27FC236}">
                  <a16:creationId xmlns:a16="http://schemas.microsoft.com/office/drawing/2014/main" id="{57B31376-420E-4B86-BEBC-FB6C052DE40F}"/>
                </a:ext>
              </a:extLst>
            </p:cNvPr>
            <p:cNvSpPr/>
            <p:nvPr userDrawn="1"/>
          </p:nvSpPr>
          <p:spPr>
            <a:xfrm>
              <a:off x="-3319415" y="27250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175" name="Ovaal 174">
              <a:extLst>
                <a:ext uri="{FF2B5EF4-FFF2-40B4-BE49-F238E27FC236}">
                  <a16:creationId xmlns:a16="http://schemas.microsoft.com/office/drawing/2014/main" id="{1D67473D-6334-405B-B060-D356A8D72036}"/>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6" name="Rechthoek 175">
              <a:extLst>
                <a:ext uri="{FF2B5EF4-FFF2-40B4-BE49-F238E27FC236}">
                  <a16:creationId xmlns:a16="http://schemas.microsoft.com/office/drawing/2014/main" id="{16342F98-324D-4818-A5DA-D8FEAF5A7A54}"/>
                </a:ext>
              </a:extLst>
            </p:cNvPr>
            <p:cNvSpPr/>
            <p:nvPr userDrawn="1"/>
          </p:nvSpPr>
          <p:spPr>
            <a:xfrm>
              <a:off x="-3319415" y="30164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177" name="Ovaal 176">
              <a:extLst>
                <a:ext uri="{FF2B5EF4-FFF2-40B4-BE49-F238E27FC236}">
                  <a16:creationId xmlns:a16="http://schemas.microsoft.com/office/drawing/2014/main" id="{8A3158BB-0B72-49CC-8FB0-2B48519C386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8" name="Ovaal 177">
              <a:extLst>
                <a:ext uri="{FF2B5EF4-FFF2-40B4-BE49-F238E27FC236}">
                  <a16:creationId xmlns:a16="http://schemas.microsoft.com/office/drawing/2014/main" id="{30124B59-5CC3-4D9C-903D-CF2D3BE5F9B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9" name="Rechthoek 178">
              <a:extLst>
                <a:ext uri="{FF2B5EF4-FFF2-40B4-BE49-F238E27FC236}">
                  <a16:creationId xmlns:a16="http://schemas.microsoft.com/office/drawing/2014/main" id="{A57F16F6-3A3A-4324-BDF4-C660A429709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80" name="Ovaal 179">
              <a:extLst>
                <a:ext uri="{FF2B5EF4-FFF2-40B4-BE49-F238E27FC236}">
                  <a16:creationId xmlns:a16="http://schemas.microsoft.com/office/drawing/2014/main" id="{AF8ACE6F-38A9-439B-B1E4-8F0B520E6BE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1" name="Rechthoek 180">
              <a:extLst>
                <a:ext uri="{FF2B5EF4-FFF2-40B4-BE49-F238E27FC236}">
                  <a16:creationId xmlns:a16="http://schemas.microsoft.com/office/drawing/2014/main" id="{05E5CEFA-F569-42B4-98F6-92F3E32D7F2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3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182" name="Ovaal 181">
              <a:extLst>
                <a:ext uri="{FF2B5EF4-FFF2-40B4-BE49-F238E27FC236}">
                  <a16:creationId xmlns:a16="http://schemas.microsoft.com/office/drawing/2014/main" id="{1524C948-A408-42E7-AD4E-87EEB4CD470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3" name="Rechthoek 182">
              <a:extLst>
                <a:ext uri="{FF2B5EF4-FFF2-40B4-BE49-F238E27FC236}">
                  <a16:creationId xmlns:a16="http://schemas.microsoft.com/office/drawing/2014/main" id="{530D4F64-854E-4D39-AED6-CC2E1DFA7FE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75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184" name="Ovaal 183">
              <a:extLst>
                <a:ext uri="{FF2B5EF4-FFF2-40B4-BE49-F238E27FC236}">
                  <a16:creationId xmlns:a16="http://schemas.microsoft.com/office/drawing/2014/main" id="{130E14DC-E464-40F4-9ED1-C7877B97FB2E}"/>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5" name="Rechthoek 184">
              <a:extLst>
                <a:ext uri="{FF2B5EF4-FFF2-40B4-BE49-F238E27FC236}">
                  <a16:creationId xmlns:a16="http://schemas.microsoft.com/office/drawing/2014/main" id="{017480A5-D80E-4542-9B46-9CE70727383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86" name="Rechthoek 185">
              <a:extLst>
                <a:ext uri="{FF2B5EF4-FFF2-40B4-BE49-F238E27FC236}">
                  <a16:creationId xmlns:a16="http://schemas.microsoft.com/office/drawing/2014/main" id="{E30ACAD9-10AF-4002-9C62-FD5AEC69BBD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87" name="ICOON_info">
              <a:extLst>
                <a:ext uri="{FF2B5EF4-FFF2-40B4-BE49-F238E27FC236}">
                  <a16:creationId xmlns:a16="http://schemas.microsoft.com/office/drawing/2014/main" id="{2FCE7F3C-4D9B-4B83-BB20-CF006CB31CAC}"/>
                </a:ext>
              </a:extLst>
            </p:cNvPr>
            <p:cNvGrpSpPr/>
            <p:nvPr userDrawn="1"/>
          </p:nvGrpSpPr>
          <p:grpSpPr>
            <a:xfrm>
              <a:off x="-376736" y="4400186"/>
              <a:ext cx="283685" cy="283685"/>
              <a:chOff x="-510741" y="5913713"/>
              <a:chExt cx="267555" cy="267555"/>
            </a:xfrm>
          </p:grpSpPr>
          <p:sp>
            <p:nvSpPr>
              <p:cNvPr id="230" name="Ovaal 229">
                <a:extLst>
                  <a:ext uri="{FF2B5EF4-FFF2-40B4-BE49-F238E27FC236}">
                    <a16:creationId xmlns:a16="http://schemas.microsoft.com/office/drawing/2014/main" id="{57A4636A-DA82-4C84-9510-13CC59AEEAE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231" name="Graphic 163" descr="Informatie">
                <a:extLst>
                  <a:ext uri="{FF2B5EF4-FFF2-40B4-BE49-F238E27FC236}">
                    <a16:creationId xmlns:a16="http://schemas.microsoft.com/office/drawing/2014/main" id="{0F58328E-33D5-4FC8-A993-70AB40DCDDB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188" name="VOORBEELD">
              <a:extLst>
                <a:ext uri="{FF2B5EF4-FFF2-40B4-BE49-F238E27FC236}">
                  <a16:creationId xmlns:a16="http://schemas.microsoft.com/office/drawing/2014/main" id="{8362A2BE-71E1-48CB-9D80-0D852691DB3D}"/>
                </a:ext>
              </a:extLst>
            </p:cNvPr>
            <p:cNvGrpSpPr/>
            <p:nvPr userDrawn="1"/>
          </p:nvGrpSpPr>
          <p:grpSpPr>
            <a:xfrm>
              <a:off x="-3605171" y="458674"/>
              <a:ext cx="3234311" cy="558875"/>
              <a:chOff x="-3605171" y="458674"/>
              <a:chExt cx="3234311" cy="558875"/>
            </a:xfrm>
          </p:grpSpPr>
          <p:sp>
            <p:nvSpPr>
              <p:cNvPr id="190" name="Rechthoek 189">
                <a:extLst>
                  <a:ext uri="{FF2B5EF4-FFF2-40B4-BE49-F238E27FC236}">
                    <a16:creationId xmlns:a16="http://schemas.microsoft.com/office/drawing/2014/main" id="{6B0DE358-7DAC-4FB0-8A29-D90AFA9E88B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191" name="Rechthoek 190">
                <a:extLst>
                  <a:ext uri="{FF2B5EF4-FFF2-40B4-BE49-F238E27FC236}">
                    <a16:creationId xmlns:a16="http://schemas.microsoft.com/office/drawing/2014/main" id="{A0D28BE8-5321-42E0-B1EA-55530307778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DEACFCBB-5857-4F7E-8E85-4090CE0D09F1}"/>
                  </a:ext>
                </a:extLst>
              </p:cNvPr>
              <p:cNvGrpSpPr/>
              <p:nvPr userDrawn="1"/>
            </p:nvGrpSpPr>
            <p:grpSpPr>
              <a:xfrm>
                <a:off x="-3386247" y="830871"/>
                <a:ext cx="139423" cy="109566"/>
                <a:chOff x="-2866744" y="827071"/>
                <a:chExt cx="168701" cy="132575"/>
              </a:xfrm>
            </p:grpSpPr>
            <p:grpSp>
              <p:nvGrpSpPr>
                <p:cNvPr id="223" name="Groep 222">
                  <a:extLst>
                    <a:ext uri="{FF2B5EF4-FFF2-40B4-BE49-F238E27FC236}">
                      <a16:creationId xmlns:a16="http://schemas.microsoft.com/office/drawing/2014/main" id="{DFBFF466-4E97-45F5-9E43-D19E6EC9746C}"/>
                    </a:ext>
                  </a:extLst>
                </p:cNvPr>
                <p:cNvGrpSpPr/>
                <p:nvPr userDrawn="1"/>
              </p:nvGrpSpPr>
              <p:grpSpPr>
                <a:xfrm>
                  <a:off x="-2866744" y="827071"/>
                  <a:ext cx="168701" cy="132575"/>
                  <a:chOff x="-2866744" y="827071"/>
                  <a:chExt cx="168701" cy="132575"/>
                </a:xfrm>
              </p:grpSpPr>
              <p:cxnSp>
                <p:nvCxnSpPr>
                  <p:cNvPr id="225" name="Rechte verbindingslijn 224">
                    <a:extLst>
                      <a:ext uri="{FF2B5EF4-FFF2-40B4-BE49-F238E27FC236}">
                        <a16:creationId xmlns:a16="http://schemas.microsoft.com/office/drawing/2014/main" id="{5ABFD780-EC76-416C-B773-C769A963AD9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6" name="Rechte verbindingslijn 225">
                    <a:extLst>
                      <a:ext uri="{FF2B5EF4-FFF2-40B4-BE49-F238E27FC236}">
                        <a16:creationId xmlns:a16="http://schemas.microsoft.com/office/drawing/2014/main" id="{BB739CFD-2B42-4AE3-9C12-0BD152FAFC5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B1E77039-7587-4FBD-859E-4530D38B020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B5EBC4EE-9D1F-416C-969A-5AD7F06C6C7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9CB20621-F6E2-4BBB-B1A6-DDD9776FF55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24" name="Pijl: rechts 223">
                  <a:extLst>
                    <a:ext uri="{FF2B5EF4-FFF2-40B4-BE49-F238E27FC236}">
                      <a16:creationId xmlns:a16="http://schemas.microsoft.com/office/drawing/2014/main" id="{0CD95267-B5AF-4976-A09C-C5374810C05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FAC90AE2-DA01-464C-BF79-1513C858BD1B}"/>
                  </a:ext>
                </a:extLst>
              </p:cNvPr>
              <p:cNvGrpSpPr/>
              <p:nvPr userDrawn="1"/>
            </p:nvGrpSpPr>
            <p:grpSpPr>
              <a:xfrm>
                <a:off x="-3605171" y="830871"/>
                <a:ext cx="139423" cy="109566"/>
                <a:chOff x="-2866744" y="518074"/>
                <a:chExt cx="168701" cy="132575"/>
              </a:xfrm>
            </p:grpSpPr>
            <p:grpSp>
              <p:nvGrpSpPr>
                <p:cNvPr id="216" name="Groep 215">
                  <a:extLst>
                    <a:ext uri="{FF2B5EF4-FFF2-40B4-BE49-F238E27FC236}">
                      <a16:creationId xmlns:a16="http://schemas.microsoft.com/office/drawing/2014/main" id="{CBCB7B8D-CE6B-4821-94F5-96D064D60747}"/>
                    </a:ext>
                  </a:extLst>
                </p:cNvPr>
                <p:cNvGrpSpPr/>
                <p:nvPr userDrawn="1"/>
              </p:nvGrpSpPr>
              <p:grpSpPr>
                <a:xfrm>
                  <a:off x="-2866744" y="518074"/>
                  <a:ext cx="168701" cy="132575"/>
                  <a:chOff x="-2866744" y="518074"/>
                  <a:chExt cx="168701" cy="132575"/>
                </a:xfrm>
              </p:grpSpPr>
              <p:cxnSp>
                <p:nvCxnSpPr>
                  <p:cNvPr id="218" name="Rechte verbindingslijn 217">
                    <a:extLst>
                      <a:ext uri="{FF2B5EF4-FFF2-40B4-BE49-F238E27FC236}">
                        <a16:creationId xmlns:a16="http://schemas.microsoft.com/office/drawing/2014/main" id="{44F95388-A019-49C0-B2AA-FC14B7EB724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59AA80D8-6D70-45E8-A21A-CB6C0811307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B6954369-5F88-4C7D-AEBE-705311F576E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A8534BF2-4E2F-4833-9DF8-C7AFAB00003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FC0397D6-D90A-4AE4-A6FB-7CA65C70827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7" name="Pijl: rechts 216">
                  <a:extLst>
                    <a:ext uri="{FF2B5EF4-FFF2-40B4-BE49-F238E27FC236}">
                      <a16:creationId xmlns:a16="http://schemas.microsoft.com/office/drawing/2014/main" id="{F2575A77-D0B1-4FFD-88AB-75AA30D6A42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194" name="Rechte verbindingslijn 193">
                <a:extLst>
                  <a:ext uri="{FF2B5EF4-FFF2-40B4-BE49-F238E27FC236}">
                    <a16:creationId xmlns:a16="http://schemas.microsoft.com/office/drawing/2014/main" id="{E2684C7B-6CB1-4AB6-A2B2-02AACB1F3EB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95" name="Rechte verbindingslijn 194">
                <a:extLst>
                  <a:ext uri="{FF2B5EF4-FFF2-40B4-BE49-F238E27FC236}">
                    <a16:creationId xmlns:a16="http://schemas.microsoft.com/office/drawing/2014/main" id="{EB77D248-59D8-4C8E-B112-F26CE457F22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96" name="Rechthoek 195">
                <a:extLst>
                  <a:ext uri="{FF2B5EF4-FFF2-40B4-BE49-F238E27FC236}">
                    <a16:creationId xmlns:a16="http://schemas.microsoft.com/office/drawing/2014/main" id="{15402490-41EC-4C4A-99E3-9D52217DB72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97" name="Rechthoek 196">
                <a:extLst>
                  <a:ext uri="{FF2B5EF4-FFF2-40B4-BE49-F238E27FC236}">
                    <a16:creationId xmlns:a16="http://schemas.microsoft.com/office/drawing/2014/main" id="{4778FEC8-F441-43D8-8C68-5AC20A900BD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98" name="Groep 197">
                <a:extLst>
                  <a:ext uri="{FF2B5EF4-FFF2-40B4-BE49-F238E27FC236}">
                    <a16:creationId xmlns:a16="http://schemas.microsoft.com/office/drawing/2014/main" id="{78AB69FC-A8B6-4C16-A8DD-361767AD7AEC}"/>
                  </a:ext>
                </a:extLst>
              </p:cNvPr>
              <p:cNvGrpSpPr/>
              <p:nvPr userDrawn="1"/>
            </p:nvGrpSpPr>
            <p:grpSpPr>
              <a:xfrm>
                <a:off x="-2916763" y="769168"/>
                <a:ext cx="268738" cy="248381"/>
                <a:chOff x="-2916763" y="769168"/>
                <a:chExt cx="268738" cy="248381"/>
              </a:xfrm>
            </p:grpSpPr>
            <p:sp>
              <p:nvSpPr>
                <p:cNvPr id="208" name="Rechthoek 207">
                  <a:extLst>
                    <a:ext uri="{FF2B5EF4-FFF2-40B4-BE49-F238E27FC236}">
                      <a16:creationId xmlns:a16="http://schemas.microsoft.com/office/drawing/2014/main" id="{87EFF114-83C4-4439-8A9D-F7EE2955A5E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209" name="Groep 208">
                  <a:extLst>
                    <a:ext uri="{FF2B5EF4-FFF2-40B4-BE49-F238E27FC236}">
                      <a16:creationId xmlns:a16="http://schemas.microsoft.com/office/drawing/2014/main" id="{8CFBE309-0FDB-4F9D-B7E5-669D7C9EF487}"/>
                    </a:ext>
                  </a:extLst>
                </p:cNvPr>
                <p:cNvGrpSpPr/>
                <p:nvPr userDrawn="1"/>
              </p:nvGrpSpPr>
              <p:grpSpPr>
                <a:xfrm>
                  <a:off x="-2866744" y="827071"/>
                  <a:ext cx="168701" cy="132575"/>
                  <a:chOff x="-2866744" y="827071"/>
                  <a:chExt cx="168701" cy="132575"/>
                </a:xfrm>
              </p:grpSpPr>
              <p:cxnSp>
                <p:nvCxnSpPr>
                  <p:cNvPr id="211" name="Rechte verbindingslijn 210">
                    <a:extLst>
                      <a:ext uri="{FF2B5EF4-FFF2-40B4-BE49-F238E27FC236}">
                        <a16:creationId xmlns:a16="http://schemas.microsoft.com/office/drawing/2014/main" id="{D0F44806-04D2-4153-9544-4EFAB2AC283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67989851-3AC9-4E04-9277-8C510523CA9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50158306-A3F2-43D9-AF93-5AC5BBCCD42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C3D57BC8-6FE5-4580-89E9-E7354C1262C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92C8A798-32A7-4D89-BF69-BA3FCC12963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0" name="Pijl: rechts 209">
                  <a:extLst>
                    <a:ext uri="{FF2B5EF4-FFF2-40B4-BE49-F238E27FC236}">
                      <a16:creationId xmlns:a16="http://schemas.microsoft.com/office/drawing/2014/main" id="{2D01F140-F215-44A6-8ACA-819AD4BADED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99" name="Groep 198">
                <a:extLst>
                  <a:ext uri="{FF2B5EF4-FFF2-40B4-BE49-F238E27FC236}">
                    <a16:creationId xmlns:a16="http://schemas.microsoft.com/office/drawing/2014/main" id="{425F3974-71F1-41E4-9617-3F0CCB9387A7}"/>
                  </a:ext>
                </a:extLst>
              </p:cNvPr>
              <p:cNvGrpSpPr/>
              <p:nvPr userDrawn="1"/>
            </p:nvGrpSpPr>
            <p:grpSpPr>
              <a:xfrm>
                <a:off x="-2916763" y="460171"/>
                <a:ext cx="268738" cy="248381"/>
                <a:chOff x="-2916763" y="460171"/>
                <a:chExt cx="268738" cy="248381"/>
              </a:xfrm>
            </p:grpSpPr>
            <p:sp>
              <p:nvSpPr>
                <p:cNvPr id="200" name="Rechthoek 199">
                  <a:extLst>
                    <a:ext uri="{FF2B5EF4-FFF2-40B4-BE49-F238E27FC236}">
                      <a16:creationId xmlns:a16="http://schemas.microsoft.com/office/drawing/2014/main" id="{636BE0C5-EEC2-40D9-B006-FBF0A90C4B3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201" name="Groep 200">
                  <a:extLst>
                    <a:ext uri="{FF2B5EF4-FFF2-40B4-BE49-F238E27FC236}">
                      <a16:creationId xmlns:a16="http://schemas.microsoft.com/office/drawing/2014/main" id="{3ECF02EA-122D-4E9C-A972-AA5AFB433537}"/>
                    </a:ext>
                  </a:extLst>
                </p:cNvPr>
                <p:cNvGrpSpPr/>
                <p:nvPr userDrawn="1"/>
              </p:nvGrpSpPr>
              <p:grpSpPr>
                <a:xfrm>
                  <a:off x="-2866744" y="518074"/>
                  <a:ext cx="168701" cy="132575"/>
                  <a:chOff x="-2866744" y="518074"/>
                  <a:chExt cx="168701" cy="132575"/>
                </a:xfrm>
              </p:grpSpPr>
              <p:cxnSp>
                <p:nvCxnSpPr>
                  <p:cNvPr id="203" name="Rechte verbindingslijn 202">
                    <a:extLst>
                      <a:ext uri="{FF2B5EF4-FFF2-40B4-BE49-F238E27FC236}">
                        <a16:creationId xmlns:a16="http://schemas.microsoft.com/office/drawing/2014/main" id="{52E308D4-C00A-46C9-9CF3-DFC786CDF21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1FEE36C3-C0DB-4DF0-9155-9810CC694F0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E7B3A5F8-EB67-40FA-AAA6-902C628E02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7499258D-3D7B-47DD-A7A1-458B2C5DF6C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7" name="Rechte verbindingslijn 206">
                    <a:extLst>
                      <a:ext uri="{FF2B5EF4-FFF2-40B4-BE49-F238E27FC236}">
                        <a16:creationId xmlns:a16="http://schemas.microsoft.com/office/drawing/2014/main" id="{6BEE6557-B66B-4B19-92F2-EA9DA5231A5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2" name="Pijl: rechts 201">
                  <a:extLst>
                    <a:ext uri="{FF2B5EF4-FFF2-40B4-BE49-F238E27FC236}">
                      <a16:creationId xmlns:a16="http://schemas.microsoft.com/office/drawing/2014/main" id="{1604E6C9-AED3-469E-B013-B019A2C5DF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89" name="Rechthoek 188">
              <a:extLst>
                <a:ext uri="{FF2B5EF4-FFF2-40B4-BE49-F238E27FC236}">
                  <a16:creationId xmlns:a16="http://schemas.microsoft.com/office/drawing/2014/main" id="{824065B3-6DA1-4BE5-BA98-5E7A711BAA4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539354" rtl="0" eaLnBrk="1" fontAlgn="auto" latinLnBrk="0" hangingPunct="1">
                <a:lnSpc>
                  <a:spcPct val="100000"/>
                </a:lnSpc>
                <a:spcBef>
                  <a:spcPts val="225"/>
                </a:spcBef>
                <a:spcAft>
                  <a:spcPts val="1350"/>
                </a:spcAft>
                <a:buClr>
                  <a:schemeClr val="accent4"/>
                </a:buClr>
                <a:buSzPct val="100000"/>
                <a:buFont typeface="Arial" panose="020B0604020202020204" pitchFamily="34" charset="0"/>
                <a:buNone/>
                <a:tabLst/>
                <a:defRPr/>
              </a:pPr>
              <a:r>
                <a:rPr lang="nl-NL" sz="1800" b="1" kern="1200" noProof="0" dirty="0">
                  <a:solidFill>
                    <a:schemeClr val="accent5"/>
                  </a:solidFill>
                  <a:latin typeface="+mj-lt"/>
                  <a:ea typeface="+mn-ea"/>
                  <a:cs typeface="+mn-cs"/>
                </a:rPr>
                <a:t>Titel</a:t>
              </a:r>
            </a:p>
          </p:txBody>
        </p:sp>
      </p:grpSp>
    </p:spTree>
    <p:extLst>
      <p:ext uri="{BB962C8B-B14F-4D97-AF65-F5344CB8AC3E}">
        <p14:creationId xmlns:p14="http://schemas.microsoft.com/office/powerpoint/2010/main" val="365583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750"/>
                                        <p:tgtEl>
                                          <p:spTgt spid="2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fade">
                                      <p:cBhvr>
                                        <p:cTn id="10" dur="750"/>
                                        <p:tgtEl>
                                          <p:spTgt spid="235"/>
                                        </p:tgtEl>
                                      </p:cBhvr>
                                    </p:animEffect>
                                  </p:childTnLst>
                                </p:cTn>
                              </p:par>
                            </p:childTnLst>
                          </p:cTn>
                        </p:par>
                        <p:par>
                          <p:cTn id="11" fill="hold">
                            <p:stCondLst>
                              <p:cond delay="750"/>
                            </p:stCondLst>
                            <p:childTnLst>
                              <p:par>
                                <p:cTn id="12" presetID="2" presetClass="entr" presetSubtype="1" decel="100000" fill="hold" grpId="0" nodeType="afterEffect">
                                  <p:stCondLst>
                                    <p:cond delay="15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1000" fill="hold"/>
                                        <p:tgtEl>
                                          <p:spTgt spid="38"/>
                                        </p:tgtEl>
                                        <p:attrNameLst>
                                          <p:attrName>ppt_x</p:attrName>
                                        </p:attrNameLst>
                                      </p:cBhvr>
                                      <p:tavLst>
                                        <p:tav tm="0">
                                          <p:val>
                                            <p:strVal val="#ppt_x"/>
                                          </p:val>
                                        </p:tav>
                                        <p:tav tm="100000">
                                          <p:val>
                                            <p:strVal val="#ppt_x"/>
                                          </p:val>
                                        </p:tav>
                                      </p:tavLst>
                                    </p:anim>
                                    <p:anim calcmode="lin" valueType="num">
                                      <p:cBhvr additive="base">
                                        <p:cTn id="15" dur="1000" fill="hold"/>
                                        <p:tgtEl>
                                          <p:spTgt spid="3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1000" fill="hold"/>
                                        <p:tgtEl>
                                          <p:spTgt spid="39"/>
                                        </p:tgtEl>
                                        <p:attrNameLst>
                                          <p:attrName>ppt_x</p:attrName>
                                        </p:attrNameLst>
                                      </p:cBhvr>
                                      <p:tavLst>
                                        <p:tav tm="0">
                                          <p:val>
                                            <p:strVal val="#ppt_x"/>
                                          </p:val>
                                        </p:tav>
                                        <p:tav tm="100000">
                                          <p:val>
                                            <p:strVal val="#ppt_x"/>
                                          </p:val>
                                        </p:tav>
                                      </p:tavLst>
                                    </p:anim>
                                    <p:anim calcmode="lin" valueType="num">
                                      <p:cBhvr additive="base">
                                        <p:cTn id="19" dur="1000" fill="hold"/>
                                        <p:tgtEl>
                                          <p:spTgt spid="39"/>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000" fill="hold"/>
                                        <p:tgtEl>
                                          <p:spTgt spid="36"/>
                                        </p:tgtEl>
                                        <p:attrNameLst>
                                          <p:attrName>ppt_x</p:attrName>
                                        </p:attrNameLst>
                                      </p:cBhvr>
                                      <p:tavLst>
                                        <p:tav tm="0">
                                          <p:val>
                                            <p:strVal val="#ppt_x"/>
                                          </p:val>
                                        </p:tav>
                                        <p:tav tm="100000">
                                          <p:val>
                                            <p:strVal val="#ppt_x"/>
                                          </p:val>
                                        </p:tav>
                                      </p:tavLst>
                                    </p:anim>
                                    <p:anim calcmode="lin" valueType="num">
                                      <p:cBhvr additive="base">
                                        <p:cTn id="23" dur="1000" fill="hold"/>
                                        <p:tgtEl>
                                          <p:spTgt spid="36"/>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ppt_x"/>
                                          </p:val>
                                        </p:tav>
                                        <p:tav tm="100000">
                                          <p:val>
                                            <p:strVal val="#ppt_x"/>
                                          </p:val>
                                        </p:tav>
                                      </p:tavLst>
                                    </p:anim>
                                    <p:anim calcmode="lin" valueType="num">
                                      <p:cBhvr additive="base">
                                        <p:cTn id="27" dur="10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1000" fill="hold"/>
                                        <p:tgtEl>
                                          <p:spTgt spid="37"/>
                                        </p:tgtEl>
                                        <p:attrNameLst>
                                          <p:attrName>ppt_x</p:attrName>
                                        </p:attrNameLst>
                                      </p:cBhvr>
                                      <p:tavLst>
                                        <p:tav tm="0">
                                          <p:val>
                                            <p:strVal val="#ppt_x"/>
                                          </p:val>
                                        </p:tav>
                                        <p:tav tm="100000">
                                          <p:val>
                                            <p:strVal val="#ppt_x"/>
                                          </p:val>
                                        </p:tav>
                                      </p:tavLst>
                                    </p:anim>
                                    <p:anim calcmode="lin" valueType="num">
                                      <p:cBhvr additive="base">
                                        <p:cTn id="31"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5" grpId="0" animBg="1">
        <p:tmplLst>
          <p:tmpl>
            <p:tnLst>
              <p:par>
                <p:cTn presetID="10" presetClass="entr" presetSubtype="0" fill="hold" nodeType="withEffect">
                  <p:stCondLst>
                    <p:cond delay="0"/>
                  </p:stCondLst>
                  <p:childTnLst>
                    <p:set>
                      <p:cBhvr>
                        <p:cTn dur="1" fill="hold">
                          <p:stCondLst>
                            <p:cond delay="0"/>
                          </p:stCondLst>
                        </p:cTn>
                        <p:tgtEl>
                          <p:spTgt spid="235"/>
                        </p:tgtEl>
                        <p:attrNameLst>
                          <p:attrName>style.visibility</p:attrName>
                        </p:attrNameLst>
                      </p:cBhvr>
                      <p:to>
                        <p:strVal val="visible"/>
                      </p:to>
                    </p:set>
                    <p:animEffect transition="in" filter="fade">
                      <p:cBhvr>
                        <p:cTn dur="750"/>
                        <p:tgtEl>
                          <p:spTgt spid="235"/>
                        </p:tgtEl>
                      </p:cBhvr>
                    </p:animEffect>
                  </p:childTnLst>
                </p:cTn>
              </p:par>
            </p:tnLst>
          </p:tmpl>
        </p:tmplLst>
      </p:bldP>
      <p:bldP spid="35" grpId="0" animBg="1">
        <p:tmplLst>
          <p:tmpl>
            <p:tnLst>
              <p:par>
                <p:cTn presetID="2" presetClass="entr" presetSubtype="4" decel="100000" fill="hold" nodeType="withEffect">
                  <p:stCondLst>
                    <p:cond delay="1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1+#ppt_h/2"/>
                          </p:val>
                        </p:tav>
                        <p:tav tm="100000">
                          <p:val>
                            <p:strVal val="#ppt_y"/>
                          </p:val>
                        </p:tav>
                      </p:tavLst>
                    </p:anim>
                  </p:childTnLst>
                </p:cTn>
              </p:par>
            </p:tnLst>
          </p:tmpl>
        </p:tmplLst>
      </p:bldP>
      <p:bldP spid="36" grpId="0" animBg="1">
        <p:tmplLst>
          <p:tmpl>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tmplLst>
          <p:tmpl>
            <p:tnLst>
              <p:par>
                <p:cTn presetID="2" presetClass="entr" presetSubtype="4"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tmplLst>
          <p:tmpl>
            <p:tnLst>
              <p:par>
                <p:cTn presetID="2" presetClass="entr" presetSubtype="1" decel="100000" fill="hold" nodeType="afterEffect">
                  <p:stCondLst>
                    <p:cond delay="1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9" grpId="0" animBg="1">
        <p:tmplLst>
          <p:tmpl>
            <p:tnLst>
              <p:par>
                <p:cTn presetID="2" presetClass="entr" presetSubtype="1"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ppt_x"/>
                          </p:val>
                        </p:tav>
                        <p:tav tm="100000">
                          <p:val>
                            <p:strVal val="#ppt_x"/>
                          </p:val>
                        </p:tav>
                      </p:tavLst>
                    </p:anim>
                    <p:anim calcmode="lin" valueType="num">
                      <p:cBhvr additive="base">
                        <p:cTn dur="1000" fill="hold"/>
                        <p:tgtEl>
                          <p:spTgt spid="3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 AFBEELDING [M]">
    <p:spTree>
      <p:nvGrpSpPr>
        <p:cNvPr id="1" name=""/>
        <p:cNvGrpSpPr/>
        <p:nvPr/>
      </p:nvGrpSpPr>
      <p:grpSpPr>
        <a:xfrm>
          <a:off x="0" y="0"/>
          <a:ext cx="0" cy="0"/>
          <a:chOff x="0" y="0"/>
          <a:chExt cx="0" cy="0"/>
        </a:xfrm>
      </p:grpSpPr>
      <p:sp>
        <p:nvSpPr>
          <p:cNvPr id="69" name="Tijdelijke aanduiding voor afbeelding 4">
            <a:extLst>
              <a:ext uri="{FF2B5EF4-FFF2-40B4-BE49-F238E27FC236}">
                <a16:creationId xmlns:a16="http://schemas.microsoft.com/office/drawing/2014/main" id="{AE14D3F4-BD44-41B4-AAFB-6F02CABB4734}"/>
              </a:ext>
            </a:extLst>
          </p:cNvPr>
          <p:cNvSpPr>
            <a:spLocks noGrp="1"/>
          </p:cNvSpPr>
          <p:nvPr>
            <p:ph type="pic" sz="quarter" idx="10" hasCustomPrompt="1"/>
          </p:nvPr>
        </p:nvSpPr>
        <p:spPr>
          <a:xfrm>
            <a:off x="4976264" y="270000"/>
            <a:ext cx="3895463" cy="4611261"/>
          </a:xfrm>
          <a:prstGeom prst="roundRect">
            <a:avLst>
              <a:gd name="adj" fmla="val 1677"/>
            </a:avLst>
          </a:prstGeom>
          <a:noFill/>
        </p:spPr>
        <p:txBody>
          <a:bodyPr tIns="0" bIns="1260000" anchor="ctr"/>
          <a:lstStyle>
            <a:lvl1pPr marL="0" indent="0" algn="ctr">
              <a:lnSpc>
                <a:spcPct val="100000"/>
              </a:lnSpc>
              <a:spcBef>
                <a:spcPts val="0"/>
              </a:spcBef>
              <a:spcAft>
                <a:spcPts val="0"/>
              </a:spcAft>
              <a:buNone/>
              <a:defRPr sz="825" i="1">
                <a:solidFill>
                  <a:schemeClr val="tx2">
                    <a:lumMod val="60000"/>
                    <a:lumOff val="40000"/>
                  </a:schemeClr>
                </a:solidFill>
              </a:defRPr>
            </a:lvl1pPr>
          </a:lstStyle>
          <a:p>
            <a:r>
              <a:rPr lang="nl-NL" dirty="0"/>
              <a:t>Klik op onderstaand icoon </a:t>
            </a:r>
            <a:br>
              <a:rPr lang="nl-NL" dirty="0"/>
            </a:br>
            <a:r>
              <a:rPr lang="nl-NL" dirty="0"/>
              <a:t>om een afbeelding in te voegen</a:t>
            </a:r>
          </a:p>
        </p:txBody>
      </p:sp>
      <p:sp>
        <p:nvSpPr>
          <p:cNvPr id="212" name="Tijdelijke aanduiding voor tekst 20">
            <a:extLst>
              <a:ext uri="{FF2B5EF4-FFF2-40B4-BE49-F238E27FC236}">
                <a16:creationId xmlns:a16="http://schemas.microsoft.com/office/drawing/2014/main" id="{2E6496F9-5748-47D9-AE41-1E49167443CD}"/>
              </a:ext>
            </a:extLst>
          </p:cNvPr>
          <p:cNvSpPr>
            <a:spLocks noGrp="1"/>
          </p:cNvSpPr>
          <p:nvPr>
            <p:ph type="body" sz="quarter" idx="16" hasCustomPrompt="1"/>
          </p:nvPr>
        </p:nvSpPr>
        <p:spPr>
          <a:xfrm>
            <a:off x="4976263" y="2708910"/>
            <a:ext cx="3895463" cy="2172351"/>
          </a:xfrm>
          <a:prstGeom prst="roundRect">
            <a:avLst>
              <a:gd name="adj" fmla="val 2646"/>
            </a:avLst>
          </a:prstGeom>
          <a:gradFill>
            <a:gsLst>
              <a:gs pos="0">
                <a:schemeClr val="accent4">
                  <a:alpha val="0"/>
                </a:schemeClr>
              </a:gs>
              <a:gs pos="100000">
                <a:schemeClr val="accent4">
                  <a:alpha val="60000"/>
                </a:schemeClr>
              </a:gs>
            </a:gsLst>
            <a:lin ang="5400000" scaled="1"/>
          </a:gradFill>
        </p:spPr>
        <p:txBody>
          <a:bodyPr/>
          <a:lstStyle>
            <a:lvl1pPr marL="0" indent="0">
              <a:buNone/>
              <a:defRPr sz="525"/>
            </a:lvl1pPr>
          </a:lstStyle>
          <a:p>
            <a:pPr lvl="0"/>
            <a:r>
              <a:rPr lang="nl-NL" dirty="0"/>
              <a:t> </a:t>
            </a:r>
          </a:p>
        </p:txBody>
      </p:sp>
      <p:sp>
        <p:nvSpPr>
          <p:cNvPr id="60" name="Tekstvak 59">
            <a:extLst>
              <a:ext uri="{FF2B5EF4-FFF2-40B4-BE49-F238E27FC236}">
                <a16:creationId xmlns:a16="http://schemas.microsoft.com/office/drawing/2014/main" id="{35217B19-D729-461C-918E-FF3B87405B68}"/>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 + AFBEELDING [M]</a:t>
            </a:r>
          </a:p>
        </p:txBody>
      </p:sp>
      <p:sp>
        <p:nvSpPr>
          <p:cNvPr id="68" name="Tijdelijke aanduiding voor verticale tekst 2">
            <a:extLst>
              <a:ext uri="{FF2B5EF4-FFF2-40B4-BE49-F238E27FC236}">
                <a16:creationId xmlns:a16="http://schemas.microsoft.com/office/drawing/2014/main" id="{3794325B-D213-461E-9363-66D18F6CE471}"/>
              </a:ext>
            </a:extLst>
          </p:cNvPr>
          <p:cNvSpPr>
            <a:spLocks noGrp="1"/>
          </p:cNvSpPr>
          <p:nvPr>
            <p:ph type="body" orient="vert" idx="1" hasCustomPrompt="1"/>
          </p:nvPr>
        </p:nvSpPr>
        <p:spPr>
          <a:xfrm>
            <a:off x="539999" y="533400"/>
            <a:ext cx="3626999" cy="4076700"/>
          </a:xfrm>
        </p:spPr>
        <p:txBody>
          <a:bodyPr vert="horz" lIns="0" tIns="0" rIns="0" bIns="0" anchor="ctr"/>
          <a:lstStyle>
            <a:lvl1pPr marL="0" indent="0">
              <a:lnSpc>
                <a:spcPct val="100000"/>
              </a:lnSpc>
              <a:spcAft>
                <a:spcPts val="1350"/>
              </a:spcAft>
              <a:buNone/>
              <a:defRPr sz="2250" b="1">
                <a:solidFill>
                  <a:schemeClr val="accent5"/>
                </a:solidFill>
                <a:latin typeface="+mj-lt"/>
              </a:defRPr>
            </a:lvl1pPr>
            <a:lvl2pPr marL="190500" indent="-190500">
              <a:defRPr/>
            </a:lvl2pPr>
            <a:lvl3pPr marL="400050" indent="-200025">
              <a:buClr>
                <a:schemeClr val="accent5"/>
              </a:buClr>
              <a:buFont typeface="Arial" panose="020B0604020202020204" pitchFamily="34" charset="0"/>
              <a:buChar char="•"/>
              <a:defRPr sz="1050"/>
            </a:lvl3pPr>
            <a:lvl4pPr>
              <a:spcAft>
                <a:spcPts val="450"/>
              </a:spcAft>
              <a:defRPr sz="1050" b="0">
                <a:solidFill>
                  <a:schemeClr val="accent4"/>
                </a:solidFill>
                <a:latin typeface="+mn-lt"/>
              </a:defRPr>
            </a:lvl4pPr>
            <a:lvl5pPr>
              <a:defRPr b="1"/>
            </a:lvl5pPr>
            <a:lvl6pPr marL="200025" indent="-200025">
              <a:buAutoNum type="arabicPeriod"/>
              <a:defRPr/>
            </a:lvl6pPr>
            <a:lvl7pPr marL="200025" indent="-200025">
              <a:buFont typeface="+mj-lt"/>
              <a:buAutoNum type="alphaUcPeriod"/>
              <a:defRPr/>
            </a:lvl7pPr>
            <a:lvl8pPr>
              <a:defRPr/>
            </a:lvl8pPr>
            <a:lvl9pPr>
              <a:defRPr/>
            </a:lvl9pPr>
          </a:lstStyle>
          <a:p>
            <a:pPr lvl="0"/>
            <a:r>
              <a:rPr lang="nl-NL" dirty="0"/>
              <a:t>Plaats hier je titel</a:t>
            </a:r>
          </a:p>
          <a:p>
            <a:pPr lvl="1"/>
            <a:r>
              <a:rPr lang="nl-NL" dirty="0"/>
              <a:t>Bullet</a:t>
            </a:r>
          </a:p>
          <a:p>
            <a:pPr lvl="2"/>
            <a:r>
              <a:rPr lang="nl-NL" dirty="0"/>
              <a:t>Sub-</a:t>
            </a:r>
            <a:r>
              <a:rPr lang="nl-NL" dirty="0" err="1"/>
              <a:t>bullet</a:t>
            </a:r>
            <a:endParaRPr lang="nl-NL" dirty="0"/>
          </a:p>
          <a:p>
            <a:pPr lvl="3"/>
            <a:r>
              <a:rPr lang="nl-NL" dirty="0"/>
              <a:t>Leestekst</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sp>
        <p:nvSpPr>
          <p:cNvPr id="70" name="Tijdelijke aanduiding voor tekst 20">
            <a:extLst>
              <a:ext uri="{FF2B5EF4-FFF2-40B4-BE49-F238E27FC236}">
                <a16:creationId xmlns:a16="http://schemas.microsoft.com/office/drawing/2014/main" id="{8DC015B8-5940-421F-BAF6-322C18EC5969}"/>
              </a:ext>
            </a:extLst>
          </p:cNvPr>
          <p:cNvSpPr>
            <a:spLocks noGrp="1"/>
          </p:cNvSpPr>
          <p:nvPr>
            <p:ph type="body" sz="quarter" idx="11" hasCustomPrompt="1"/>
          </p:nvPr>
        </p:nvSpPr>
        <p:spPr>
          <a:xfrm>
            <a:off x="5192281" y="118594"/>
            <a:ext cx="208616" cy="846986"/>
          </a:xfrm>
          <a:prstGeom prst="roundRect">
            <a:avLst>
              <a:gd name="adj" fmla="val 50000"/>
            </a:avLst>
          </a:prstGeom>
          <a:solidFill>
            <a:schemeClr val="accent1"/>
          </a:solidFill>
        </p:spPr>
        <p:txBody>
          <a:bodyPr/>
          <a:lstStyle>
            <a:lvl1pPr marL="0" indent="0">
              <a:buNone/>
              <a:defRPr sz="525"/>
            </a:lvl1pPr>
          </a:lstStyle>
          <a:p>
            <a:pPr lvl="0"/>
            <a:r>
              <a:rPr lang="nl-NL" dirty="0"/>
              <a:t> </a:t>
            </a:r>
          </a:p>
        </p:txBody>
      </p:sp>
      <p:sp>
        <p:nvSpPr>
          <p:cNvPr id="71" name="Tijdelijke aanduiding voor tekst 20">
            <a:extLst>
              <a:ext uri="{FF2B5EF4-FFF2-40B4-BE49-F238E27FC236}">
                <a16:creationId xmlns:a16="http://schemas.microsoft.com/office/drawing/2014/main" id="{4E668024-E73E-4A90-B3D8-15EC5D043953}"/>
              </a:ext>
            </a:extLst>
          </p:cNvPr>
          <p:cNvSpPr>
            <a:spLocks noGrp="1"/>
          </p:cNvSpPr>
          <p:nvPr>
            <p:ph type="body" sz="quarter" idx="12" hasCustomPrompt="1"/>
          </p:nvPr>
        </p:nvSpPr>
        <p:spPr>
          <a:xfrm>
            <a:off x="4876416" y="2464963"/>
            <a:ext cx="208616" cy="846986"/>
          </a:xfrm>
          <a:prstGeom prst="roundRect">
            <a:avLst>
              <a:gd name="adj" fmla="val 50000"/>
            </a:avLst>
          </a:prstGeom>
          <a:solidFill>
            <a:schemeClr val="accent3"/>
          </a:solidFill>
        </p:spPr>
        <p:txBody>
          <a:bodyPr/>
          <a:lstStyle>
            <a:lvl1pPr marL="0" indent="0">
              <a:buNone/>
              <a:defRPr sz="525"/>
            </a:lvl1pPr>
          </a:lstStyle>
          <a:p>
            <a:pPr lvl="0"/>
            <a:r>
              <a:rPr lang="nl-NL" dirty="0"/>
              <a:t> </a:t>
            </a:r>
          </a:p>
        </p:txBody>
      </p:sp>
      <p:sp>
        <p:nvSpPr>
          <p:cNvPr id="72" name="Tijdelijke aanduiding voor tekst 20">
            <a:extLst>
              <a:ext uri="{FF2B5EF4-FFF2-40B4-BE49-F238E27FC236}">
                <a16:creationId xmlns:a16="http://schemas.microsoft.com/office/drawing/2014/main" id="{5D25E44D-7828-4F42-B8D7-4182DCE02AC5}"/>
              </a:ext>
            </a:extLst>
          </p:cNvPr>
          <p:cNvSpPr>
            <a:spLocks noGrp="1"/>
          </p:cNvSpPr>
          <p:nvPr>
            <p:ph type="body" sz="quarter" idx="13" hasCustomPrompt="1"/>
          </p:nvPr>
        </p:nvSpPr>
        <p:spPr>
          <a:xfrm>
            <a:off x="4643753" y="1620742"/>
            <a:ext cx="134238" cy="721814"/>
          </a:xfrm>
          <a:prstGeom prst="roundRect">
            <a:avLst>
              <a:gd name="adj" fmla="val 50000"/>
            </a:avLst>
          </a:prstGeom>
          <a:solidFill>
            <a:schemeClr val="accent2"/>
          </a:solidFill>
        </p:spPr>
        <p:txBody>
          <a:bodyPr/>
          <a:lstStyle>
            <a:lvl1pPr marL="0" indent="0">
              <a:buNone/>
              <a:defRPr sz="525"/>
            </a:lvl1pPr>
          </a:lstStyle>
          <a:p>
            <a:pPr lvl="0"/>
            <a:r>
              <a:rPr lang="nl-NL" dirty="0"/>
              <a:t> </a:t>
            </a:r>
          </a:p>
        </p:txBody>
      </p:sp>
      <p:sp>
        <p:nvSpPr>
          <p:cNvPr id="73" name="Tijdelijke aanduiding voor tekst 20">
            <a:extLst>
              <a:ext uri="{FF2B5EF4-FFF2-40B4-BE49-F238E27FC236}">
                <a16:creationId xmlns:a16="http://schemas.microsoft.com/office/drawing/2014/main" id="{4F8EBA45-2080-46EC-8A8E-6432F4FF52C4}"/>
              </a:ext>
            </a:extLst>
          </p:cNvPr>
          <p:cNvSpPr>
            <a:spLocks noGrp="1"/>
          </p:cNvSpPr>
          <p:nvPr>
            <p:ph type="body" sz="quarter" idx="14" hasCustomPrompt="1"/>
          </p:nvPr>
        </p:nvSpPr>
        <p:spPr>
          <a:xfrm>
            <a:off x="8235887" y="4245365"/>
            <a:ext cx="134238" cy="809937"/>
          </a:xfrm>
          <a:prstGeom prst="roundRect">
            <a:avLst>
              <a:gd name="adj" fmla="val 50000"/>
            </a:avLst>
          </a:prstGeom>
          <a:solidFill>
            <a:schemeClr val="accent2"/>
          </a:solidFill>
        </p:spPr>
        <p:txBody>
          <a:bodyPr/>
          <a:lstStyle>
            <a:lvl1pPr marL="0" indent="0">
              <a:buNone/>
              <a:defRPr sz="525"/>
            </a:lvl1pPr>
          </a:lstStyle>
          <a:p>
            <a:pPr lvl="0"/>
            <a:r>
              <a:rPr lang="nl-NL" dirty="0"/>
              <a:t> </a:t>
            </a:r>
          </a:p>
        </p:txBody>
      </p:sp>
      <p:sp>
        <p:nvSpPr>
          <p:cNvPr id="74" name="Tijdelijke aanduiding voor tekst 20">
            <a:extLst>
              <a:ext uri="{FF2B5EF4-FFF2-40B4-BE49-F238E27FC236}">
                <a16:creationId xmlns:a16="http://schemas.microsoft.com/office/drawing/2014/main" id="{2AECA64E-A1F7-491E-A557-C50917D9186F}"/>
              </a:ext>
            </a:extLst>
          </p:cNvPr>
          <p:cNvSpPr>
            <a:spLocks noGrp="1"/>
          </p:cNvSpPr>
          <p:nvPr>
            <p:ph type="body" sz="quarter" idx="15" hasCustomPrompt="1"/>
          </p:nvPr>
        </p:nvSpPr>
        <p:spPr>
          <a:xfrm>
            <a:off x="8805602" y="3464515"/>
            <a:ext cx="134238" cy="543950"/>
          </a:xfrm>
          <a:prstGeom prst="roundRect">
            <a:avLst>
              <a:gd name="adj" fmla="val 50000"/>
            </a:avLst>
          </a:prstGeom>
          <a:solidFill>
            <a:schemeClr val="accent1"/>
          </a:solidFill>
        </p:spPr>
        <p:txBody>
          <a:bodyPr/>
          <a:lstStyle>
            <a:lvl1pPr marL="0" indent="0">
              <a:buNone/>
              <a:defRPr sz="525"/>
            </a:lvl1pPr>
          </a:lstStyle>
          <a:p>
            <a:pPr lvl="0"/>
            <a:r>
              <a:rPr lang="nl-NL" dirty="0"/>
              <a:t> </a:t>
            </a:r>
          </a:p>
        </p:txBody>
      </p:sp>
      <p:grpSp>
        <p:nvGrpSpPr>
          <p:cNvPr id="75" name="INSTRUCTIE">
            <a:extLst>
              <a:ext uri="{FF2B5EF4-FFF2-40B4-BE49-F238E27FC236}">
                <a16:creationId xmlns:a16="http://schemas.microsoft.com/office/drawing/2014/main" id="{FA62A53E-0FB2-4FD3-9EEE-D308A00D8765}"/>
              </a:ext>
            </a:extLst>
          </p:cNvPr>
          <p:cNvGrpSpPr/>
          <p:nvPr userDrawn="1"/>
        </p:nvGrpSpPr>
        <p:grpSpPr>
          <a:xfrm>
            <a:off x="-2839828" y="0"/>
            <a:ext cx="2770040" cy="4019512"/>
            <a:chOff x="-3786437" y="0"/>
            <a:chExt cx="3693386" cy="5359349"/>
          </a:xfrm>
        </p:grpSpPr>
        <p:sp>
          <p:nvSpPr>
            <p:cNvPr id="76" name="Rechthoek 75">
              <a:extLst>
                <a:ext uri="{FF2B5EF4-FFF2-40B4-BE49-F238E27FC236}">
                  <a16:creationId xmlns:a16="http://schemas.microsoft.com/office/drawing/2014/main" id="{695BC53C-DF63-4253-AA92-3926F85ECF6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7" name="Ovaal 76">
              <a:extLst>
                <a:ext uri="{FF2B5EF4-FFF2-40B4-BE49-F238E27FC236}">
                  <a16:creationId xmlns:a16="http://schemas.microsoft.com/office/drawing/2014/main" id="{D76B6965-94BF-41BE-B5B3-5AE29F102BA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3F73F0C6-9CE5-41F2-A94A-84362A4FF993}"/>
                </a:ext>
              </a:extLst>
            </p:cNvPr>
            <p:cNvSpPr/>
            <p:nvPr userDrawn="1"/>
          </p:nvSpPr>
          <p:spPr>
            <a:xfrm>
              <a:off x="-3319415" y="21422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79" name="Ovaal 78">
              <a:extLst>
                <a:ext uri="{FF2B5EF4-FFF2-40B4-BE49-F238E27FC236}">
                  <a16:creationId xmlns:a16="http://schemas.microsoft.com/office/drawing/2014/main" id="{88108554-192E-48B0-860B-8129D13F702D}"/>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BCBD40B4-8946-4776-8B04-1C0180BD019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1" name="Rechthoek 80">
              <a:extLst>
                <a:ext uri="{FF2B5EF4-FFF2-40B4-BE49-F238E27FC236}">
                  <a16:creationId xmlns:a16="http://schemas.microsoft.com/office/drawing/2014/main" id="{34A247BA-BF44-483E-B0A8-F4314800C41D}"/>
                </a:ext>
              </a:extLst>
            </p:cNvPr>
            <p:cNvSpPr/>
            <p:nvPr userDrawn="1"/>
          </p:nvSpPr>
          <p:spPr>
            <a:xfrm>
              <a:off x="-3319415" y="24336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Sub-</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82" name="Ovaal 81">
              <a:extLst>
                <a:ext uri="{FF2B5EF4-FFF2-40B4-BE49-F238E27FC236}">
                  <a16:creationId xmlns:a16="http://schemas.microsoft.com/office/drawing/2014/main" id="{EBE618A1-2D9D-4681-8DBD-F7F7201F316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A03CB788-6FAE-4BD7-A07F-CE81FE453CEE}"/>
                </a:ext>
              </a:extLst>
            </p:cNvPr>
            <p:cNvSpPr/>
            <p:nvPr userDrawn="1"/>
          </p:nvSpPr>
          <p:spPr>
            <a:xfrm>
              <a:off x="-3319415" y="27250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84" name="Ovaal 83">
              <a:extLst>
                <a:ext uri="{FF2B5EF4-FFF2-40B4-BE49-F238E27FC236}">
                  <a16:creationId xmlns:a16="http://schemas.microsoft.com/office/drawing/2014/main" id="{DA5CCF9B-94F0-4D41-880B-BCC6F6DE284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5" name="Rechthoek 84">
              <a:extLst>
                <a:ext uri="{FF2B5EF4-FFF2-40B4-BE49-F238E27FC236}">
                  <a16:creationId xmlns:a16="http://schemas.microsoft.com/office/drawing/2014/main" id="{D0F7CCE6-F0B1-46C1-A663-A62216C6476B}"/>
                </a:ext>
              </a:extLst>
            </p:cNvPr>
            <p:cNvSpPr/>
            <p:nvPr userDrawn="1"/>
          </p:nvSpPr>
          <p:spPr>
            <a:xfrm>
              <a:off x="-3319415" y="30164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86" name="Ovaal 85">
              <a:extLst>
                <a:ext uri="{FF2B5EF4-FFF2-40B4-BE49-F238E27FC236}">
                  <a16:creationId xmlns:a16="http://schemas.microsoft.com/office/drawing/2014/main" id="{DE222E68-8193-4CE4-9865-16E64144569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8" name="Ovaal 87">
              <a:extLst>
                <a:ext uri="{FF2B5EF4-FFF2-40B4-BE49-F238E27FC236}">
                  <a16:creationId xmlns:a16="http://schemas.microsoft.com/office/drawing/2014/main" id="{38B7F390-A283-4938-9707-F2B1D8F0066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89" name="Rechthoek 88">
              <a:extLst>
                <a:ext uri="{FF2B5EF4-FFF2-40B4-BE49-F238E27FC236}">
                  <a16:creationId xmlns:a16="http://schemas.microsoft.com/office/drawing/2014/main" id="{11DBA244-4067-4800-9445-9ABF4F9A666D}"/>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90" name="Ovaal 89">
              <a:extLst>
                <a:ext uri="{FF2B5EF4-FFF2-40B4-BE49-F238E27FC236}">
                  <a16:creationId xmlns:a16="http://schemas.microsoft.com/office/drawing/2014/main" id="{AA19F051-4681-463B-9ED7-6D5EC2ECFCF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1" name="Rechthoek 90">
              <a:extLst>
                <a:ext uri="{FF2B5EF4-FFF2-40B4-BE49-F238E27FC236}">
                  <a16:creationId xmlns:a16="http://schemas.microsoft.com/office/drawing/2014/main" id="{DE6483E8-5DC9-407B-970E-7E47D34E92A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3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92" name="Ovaal 91">
              <a:extLst>
                <a:ext uri="{FF2B5EF4-FFF2-40B4-BE49-F238E27FC236}">
                  <a16:creationId xmlns:a16="http://schemas.microsoft.com/office/drawing/2014/main" id="{E93E9214-8CC8-4414-B952-FBCAD4E9E57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3" name="Rechthoek 92">
              <a:extLst>
                <a:ext uri="{FF2B5EF4-FFF2-40B4-BE49-F238E27FC236}">
                  <a16:creationId xmlns:a16="http://schemas.microsoft.com/office/drawing/2014/main" id="{ED4718F2-2C31-4F4B-8D93-0BC3737B047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75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94" name="Ovaal 93">
              <a:extLst>
                <a:ext uri="{FF2B5EF4-FFF2-40B4-BE49-F238E27FC236}">
                  <a16:creationId xmlns:a16="http://schemas.microsoft.com/office/drawing/2014/main" id="{1705DFDB-7D76-441A-AC02-09E10EDE86AD}"/>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5" name="Rechthoek 94">
              <a:extLst>
                <a:ext uri="{FF2B5EF4-FFF2-40B4-BE49-F238E27FC236}">
                  <a16:creationId xmlns:a16="http://schemas.microsoft.com/office/drawing/2014/main" id="{55845D37-22FA-4658-8526-4AAD9D10612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96" name="Rechthoek 95">
              <a:extLst>
                <a:ext uri="{FF2B5EF4-FFF2-40B4-BE49-F238E27FC236}">
                  <a16:creationId xmlns:a16="http://schemas.microsoft.com/office/drawing/2014/main" id="{B0C940D9-6178-4A85-AAE5-EBF078DD474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7" name="ICOON_info">
              <a:extLst>
                <a:ext uri="{FF2B5EF4-FFF2-40B4-BE49-F238E27FC236}">
                  <a16:creationId xmlns:a16="http://schemas.microsoft.com/office/drawing/2014/main" id="{B406BC51-D3B0-44F0-98BA-023F5CB18558}"/>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40A5D668-6617-4D80-835D-0BD6996F2F1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88C45A61-7B01-4461-8249-7BDD9B5C210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98" name="VOORBEELD">
              <a:extLst>
                <a:ext uri="{FF2B5EF4-FFF2-40B4-BE49-F238E27FC236}">
                  <a16:creationId xmlns:a16="http://schemas.microsoft.com/office/drawing/2014/main" id="{47BA1386-2657-458A-90CE-1C6ED15C16D6}"/>
                </a:ext>
              </a:extLst>
            </p:cNvPr>
            <p:cNvGrpSpPr/>
            <p:nvPr userDrawn="1"/>
          </p:nvGrpSpPr>
          <p:grpSpPr>
            <a:xfrm>
              <a:off x="-3605171" y="458674"/>
              <a:ext cx="3234311" cy="558875"/>
              <a:chOff x="-3605171" y="458674"/>
              <a:chExt cx="3234311" cy="558875"/>
            </a:xfrm>
          </p:grpSpPr>
          <p:sp>
            <p:nvSpPr>
              <p:cNvPr id="99" name="Rechthoek 98">
                <a:extLst>
                  <a:ext uri="{FF2B5EF4-FFF2-40B4-BE49-F238E27FC236}">
                    <a16:creationId xmlns:a16="http://schemas.microsoft.com/office/drawing/2014/main" id="{598D827E-E8AE-4984-BEF4-22F3610C06C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100" name="Rechthoek 99">
                <a:extLst>
                  <a:ext uri="{FF2B5EF4-FFF2-40B4-BE49-F238E27FC236}">
                    <a16:creationId xmlns:a16="http://schemas.microsoft.com/office/drawing/2014/main" id="{7162C97A-AF7C-45E9-AABF-D5314F7198D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2B49C641-A35E-499D-9366-11A39127B1F6}"/>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1B8FC514-CB82-4C8D-9EB1-9D6420A010FD}"/>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F024BF3A-19C6-4AF4-9774-6219CDBD353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274046C2-93C9-4DB5-A685-096F00EF6AC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26734040-38BE-4190-A8C4-B1B25542CE6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A34E89BD-F62C-4603-9B62-598B44C3B9F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EAC8B286-C950-49E5-B17C-1D563D85C9D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B0541D49-0F60-44E3-A9FD-3E5F1EFB6E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FB0AB6AB-36FB-4534-A3C8-4977CFA6500F}"/>
                  </a:ext>
                </a:extLst>
              </p:cNvPr>
              <p:cNvGrpSpPr/>
              <p:nvPr userDrawn="1"/>
            </p:nvGrpSpPr>
            <p:grpSpPr>
              <a:xfrm>
                <a:off x="-3605171" y="830871"/>
                <a:ext cx="139423" cy="109566"/>
                <a:chOff x="-2866744" y="518074"/>
                <a:chExt cx="168701" cy="132575"/>
              </a:xfrm>
            </p:grpSpPr>
            <p:grpSp>
              <p:nvGrpSpPr>
                <p:cNvPr id="125" name="Groep 124">
                  <a:extLst>
                    <a:ext uri="{FF2B5EF4-FFF2-40B4-BE49-F238E27FC236}">
                      <a16:creationId xmlns:a16="http://schemas.microsoft.com/office/drawing/2014/main" id="{A917E702-256E-47BE-A7D3-9697F1BA51D3}"/>
                    </a:ext>
                  </a:extLst>
                </p:cNvPr>
                <p:cNvGrpSpPr/>
                <p:nvPr userDrawn="1"/>
              </p:nvGrpSpPr>
              <p:grpSpPr>
                <a:xfrm>
                  <a:off x="-2866744" y="518074"/>
                  <a:ext cx="168701" cy="132575"/>
                  <a:chOff x="-2866744" y="518074"/>
                  <a:chExt cx="168701" cy="132575"/>
                </a:xfrm>
              </p:grpSpPr>
              <p:cxnSp>
                <p:nvCxnSpPr>
                  <p:cNvPr id="127" name="Rechte verbindingslijn 126">
                    <a:extLst>
                      <a:ext uri="{FF2B5EF4-FFF2-40B4-BE49-F238E27FC236}">
                        <a16:creationId xmlns:a16="http://schemas.microsoft.com/office/drawing/2014/main" id="{FACCC6A9-0F55-4532-B31C-BE63C22AF11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A7D3AC59-C755-4960-B5B8-F6944D71065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5F698C48-4E67-4A54-8F87-74EB3672E94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5E67AEBF-97CA-4FB1-B143-1840F7F3889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312A0EB5-065E-4AE2-A563-6E893C4B5E2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6" name="Pijl: rechts 125">
                  <a:extLst>
                    <a:ext uri="{FF2B5EF4-FFF2-40B4-BE49-F238E27FC236}">
                      <a16:creationId xmlns:a16="http://schemas.microsoft.com/office/drawing/2014/main" id="{E3C9BD35-36DB-40FE-84FF-BB61DE7F44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103" name="Rechte verbindingslijn 102">
                <a:extLst>
                  <a:ext uri="{FF2B5EF4-FFF2-40B4-BE49-F238E27FC236}">
                    <a16:creationId xmlns:a16="http://schemas.microsoft.com/office/drawing/2014/main" id="{97685C12-7BC6-40EF-BBAE-B254CEA4CDB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4" name="Rechte verbindingslijn 103">
                <a:extLst>
                  <a:ext uri="{FF2B5EF4-FFF2-40B4-BE49-F238E27FC236}">
                    <a16:creationId xmlns:a16="http://schemas.microsoft.com/office/drawing/2014/main" id="{9BC9312C-861A-4426-BAF2-860E9F97577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5" name="Rechthoek 104">
                <a:extLst>
                  <a:ext uri="{FF2B5EF4-FFF2-40B4-BE49-F238E27FC236}">
                    <a16:creationId xmlns:a16="http://schemas.microsoft.com/office/drawing/2014/main" id="{56E2123B-AF4B-4DCC-8C73-F0699525887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6" name="Rechthoek 105">
                <a:extLst>
                  <a:ext uri="{FF2B5EF4-FFF2-40B4-BE49-F238E27FC236}">
                    <a16:creationId xmlns:a16="http://schemas.microsoft.com/office/drawing/2014/main" id="{84BB10D5-878E-4524-9FA9-598938FE3F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7" name="Groep 106">
                <a:extLst>
                  <a:ext uri="{FF2B5EF4-FFF2-40B4-BE49-F238E27FC236}">
                    <a16:creationId xmlns:a16="http://schemas.microsoft.com/office/drawing/2014/main" id="{51612DFF-2526-46BC-BCB2-95340ED53DAA}"/>
                  </a:ext>
                </a:extLst>
              </p:cNvPr>
              <p:cNvGrpSpPr/>
              <p:nvPr userDrawn="1"/>
            </p:nvGrpSpPr>
            <p:grpSpPr>
              <a:xfrm>
                <a:off x="-2916763" y="769168"/>
                <a:ext cx="268738" cy="248381"/>
                <a:chOff x="-2916763" y="769168"/>
                <a:chExt cx="268738" cy="248381"/>
              </a:xfrm>
            </p:grpSpPr>
            <p:sp>
              <p:nvSpPr>
                <p:cNvPr id="117" name="Rechthoek 116">
                  <a:extLst>
                    <a:ext uri="{FF2B5EF4-FFF2-40B4-BE49-F238E27FC236}">
                      <a16:creationId xmlns:a16="http://schemas.microsoft.com/office/drawing/2014/main" id="{2E761426-27B2-4D69-BF11-62030638CE9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18" name="Groep 117">
                  <a:extLst>
                    <a:ext uri="{FF2B5EF4-FFF2-40B4-BE49-F238E27FC236}">
                      <a16:creationId xmlns:a16="http://schemas.microsoft.com/office/drawing/2014/main" id="{160E2789-5DB3-45BD-8F39-4BBC2AB47EBD}"/>
                    </a:ext>
                  </a:extLst>
                </p:cNvPr>
                <p:cNvGrpSpPr/>
                <p:nvPr userDrawn="1"/>
              </p:nvGrpSpPr>
              <p:grpSpPr>
                <a:xfrm>
                  <a:off x="-2866744" y="827071"/>
                  <a:ext cx="168701" cy="132575"/>
                  <a:chOff x="-2866744" y="827071"/>
                  <a:chExt cx="168701" cy="132575"/>
                </a:xfrm>
              </p:grpSpPr>
              <p:cxnSp>
                <p:nvCxnSpPr>
                  <p:cNvPr id="120" name="Rechte verbindingslijn 119">
                    <a:extLst>
                      <a:ext uri="{FF2B5EF4-FFF2-40B4-BE49-F238E27FC236}">
                        <a16:creationId xmlns:a16="http://schemas.microsoft.com/office/drawing/2014/main" id="{19FB4D32-98E4-46E1-A06D-6961E263D39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1" name="Rechte verbindingslijn 120">
                    <a:extLst>
                      <a:ext uri="{FF2B5EF4-FFF2-40B4-BE49-F238E27FC236}">
                        <a16:creationId xmlns:a16="http://schemas.microsoft.com/office/drawing/2014/main" id="{BD8DD13B-382C-4A24-98ED-A6482E76399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1CD0A822-4012-4116-922B-172E8EDC988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84E311F4-ACF4-470B-A8E7-CC542EFADD3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4C550C0E-E0CF-400A-BC02-BFA438FAE84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9" name="Pijl: rechts 118">
                  <a:extLst>
                    <a:ext uri="{FF2B5EF4-FFF2-40B4-BE49-F238E27FC236}">
                      <a16:creationId xmlns:a16="http://schemas.microsoft.com/office/drawing/2014/main" id="{D6F62F8B-9042-4600-B188-A9EBEDCCC6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08" name="Groep 107">
                <a:extLst>
                  <a:ext uri="{FF2B5EF4-FFF2-40B4-BE49-F238E27FC236}">
                    <a16:creationId xmlns:a16="http://schemas.microsoft.com/office/drawing/2014/main" id="{679D76E1-F694-491A-836F-EC4605AFEAD6}"/>
                  </a:ext>
                </a:extLst>
              </p:cNvPr>
              <p:cNvGrpSpPr/>
              <p:nvPr userDrawn="1"/>
            </p:nvGrpSpPr>
            <p:grpSpPr>
              <a:xfrm>
                <a:off x="-2916763" y="460171"/>
                <a:ext cx="268738" cy="248381"/>
                <a:chOff x="-2916763" y="460171"/>
                <a:chExt cx="268738" cy="248381"/>
              </a:xfrm>
            </p:grpSpPr>
            <p:sp>
              <p:nvSpPr>
                <p:cNvPr id="109" name="Rechthoek 108">
                  <a:extLst>
                    <a:ext uri="{FF2B5EF4-FFF2-40B4-BE49-F238E27FC236}">
                      <a16:creationId xmlns:a16="http://schemas.microsoft.com/office/drawing/2014/main" id="{6939BD30-685C-4D31-83E0-E7D173B4C19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10" name="Groep 109">
                  <a:extLst>
                    <a:ext uri="{FF2B5EF4-FFF2-40B4-BE49-F238E27FC236}">
                      <a16:creationId xmlns:a16="http://schemas.microsoft.com/office/drawing/2014/main" id="{AC4E09A7-63C4-43CD-8AA1-2D58FA793B4F}"/>
                    </a:ext>
                  </a:extLst>
                </p:cNvPr>
                <p:cNvGrpSpPr/>
                <p:nvPr userDrawn="1"/>
              </p:nvGrpSpPr>
              <p:grpSpPr>
                <a:xfrm>
                  <a:off x="-2866744" y="518074"/>
                  <a:ext cx="168701" cy="132575"/>
                  <a:chOff x="-2866744" y="518074"/>
                  <a:chExt cx="168701" cy="132575"/>
                </a:xfrm>
              </p:grpSpPr>
              <p:cxnSp>
                <p:nvCxnSpPr>
                  <p:cNvPr id="112" name="Rechte verbindingslijn 111">
                    <a:extLst>
                      <a:ext uri="{FF2B5EF4-FFF2-40B4-BE49-F238E27FC236}">
                        <a16:creationId xmlns:a16="http://schemas.microsoft.com/office/drawing/2014/main" id="{51040927-356D-49B0-ACC2-B897B810E7B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3" name="Rechte verbindingslijn 112">
                    <a:extLst>
                      <a:ext uri="{FF2B5EF4-FFF2-40B4-BE49-F238E27FC236}">
                        <a16:creationId xmlns:a16="http://schemas.microsoft.com/office/drawing/2014/main" id="{FE9BE9CC-DF0C-4359-978F-2B51205E6A8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5BBEF56F-C430-4368-A6D9-69114156CE9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CCF7B122-1D5C-4B97-B46D-C59D0E12B21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EEDD80A9-902C-4AF4-B2C0-1F0D34ACD72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1" name="Pijl: rechts 110">
                  <a:extLst>
                    <a:ext uri="{FF2B5EF4-FFF2-40B4-BE49-F238E27FC236}">
                      <a16:creationId xmlns:a16="http://schemas.microsoft.com/office/drawing/2014/main" id="{36962547-B0F6-4F11-A55D-17673870598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210" name="Rechthoek 209">
              <a:extLst>
                <a:ext uri="{FF2B5EF4-FFF2-40B4-BE49-F238E27FC236}">
                  <a16:creationId xmlns:a16="http://schemas.microsoft.com/office/drawing/2014/main" id="{F6EF0D21-3980-4104-8324-36FCFEB1121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539354" rtl="0" eaLnBrk="1" fontAlgn="auto" latinLnBrk="0" hangingPunct="1">
                <a:lnSpc>
                  <a:spcPct val="100000"/>
                </a:lnSpc>
                <a:spcBef>
                  <a:spcPts val="225"/>
                </a:spcBef>
                <a:spcAft>
                  <a:spcPts val="1350"/>
                </a:spcAft>
                <a:buClr>
                  <a:schemeClr val="accent4"/>
                </a:buClr>
                <a:buSzPct val="100000"/>
                <a:buFont typeface="Arial" panose="020B0604020202020204" pitchFamily="34" charset="0"/>
                <a:buNone/>
                <a:tabLst/>
                <a:defRPr/>
              </a:pPr>
              <a:r>
                <a:rPr lang="nl-NL" sz="1800" b="1" kern="1200" noProof="0" dirty="0">
                  <a:solidFill>
                    <a:schemeClr val="accent5"/>
                  </a:solidFill>
                  <a:latin typeface="+mj-lt"/>
                  <a:ea typeface="+mn-ea"/>
                  <a:cs typeface="+mn-cs"/>
                </a:rPr>
                <a:t>Titel</a:t>
              </a:r>
            </a:p>
          </p:txBody>
        </p:sp>
      </p:grpSp>
      <p:grpSp>
        <p:nvGrpSpPr>
          <p:cNvPr id="141" name="INSTRUCTIE">
            <a:extLst>
              <a:ext uri="{FF2B5EF4-FFF2-40B4-BE49-F238E27FC236}">
                <a16:creationId xmlns:a16="http://schemas.microsoft.com/office/drawing/2014/main" id="{B72E2473-CE13-4D47-B695-B264FA4C0460}"/>
              </a:ext>
            </a:extLst>
          </p:cNvPr>
          <p:cNvGrpSpPr/>
          <p:nvPr userDrawn="1"/>
        </p:nvGrpSpPr>
        <p:grpSpPr>
          <a:xfrm>
            <a:off x="9283196" y="1"/>
            <a:ext cx="2770040" cy="4839647"/>
            <a:chOff x="-3786437" y="0"/>
            <a:chExt cx="3693386" cy="6452863"/>
          </a:xfrm>
        </p:grpSpPr>
        <p:sp>
          <p:nvSpPr>
            <p:cNvPr id="142" name="Rechthoek 141">
              <a:extLst>
                <a:ext uri="{FF2B5EF4-FFF2-40B4-BE49-F238E27FC236}">
                  <a16:creationId xmlns:a16="http://schemas.microsoft.com/office/drawing/2014/main" id="{EC3ED0E5-E315-4BF5-97A4-814666762737}"/>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43" name="INSTRUCTIE">
              <a:extLst>
                <a:ext uri="{FF2B5EF4-FFF2-40B4-BE49-F238E27FC236}">
                  <a16:creationId xmlns:a16="http://schemas.microsoft.com/office/drawing/2014/main" id="{39D44266-1BDC-4E33-B9D6-1D9A6209A785}"/>
                </a:ext>
              </a:extLst>
            </p:cNvPr>
            <p:cNvGrpSpPr/>
            <p:nvPr userDrawn="1"/>
          </p:nvGrpSpPr>
          <p:grpSpPr>
            <a:xfrm>
              <a:off x="-3786165" y="0"/>
              <a:ext cx="3693114" cy="5782322"/>
              <a:chOff x="-3786165" y="0"/>
              <a:chExt cx="3693114" cy="5782322"/>
            </a:xfrm>
          </p:grpSpPr>
          <p:sp>
            <p:nvSpPr>
              <p:cNvPr id="144" name="Rechthoek 143">
                <a:extLst>
                  <a:ext uri="{FF2B5EF4-FFF2-40B4-BE49-F238E27FC236}">
                    <a16:creationId xmlns:a16="http://schemas.microsoft.com/office/drawing/2014/main" id="{697EF8AE-7C66-47AA-A3AC-4AA831C4B561}"/>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5" name="Ovaal 144">
                <a:extLst>
                  <a:ext uri="{FF2B5EF4-FFF2-40B4-BE49-F238E27FC236}">
                    <a16:creationId xmlns:a16="http://schemas.microsoft.com/office/drawing/2014/main" id="{4AAA4B1E-1F0C-4864-8A4E-E45CEBD146E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6" name="Rechthoek 145">
                <a:extLst>
                  <a:ext uri="{FF2B5EF4-FFF2-40B4-BE49-F238E27FC236}">
                    <a16:creationId xmlns:a16="http://schemas.microsoft.com/office/drawing/2014/main" id="{9E966F68-FF48-4C52-934A-E2FD0B6EDD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7" name="Groep 146">
                <a:extLst>
                  <a:ext uri="{FF2B5EF4-FFF2-40B4-BE49-F238E27FC236}">
                    <a16:creationId xmlns:a16="http://schemas.microsoft.com/office/drawing/2014/main" id="{13C49252-ACB3-4335-9C70-A86B8BE152B4}"/>
                  </a:ext>
                </a:extLst>
              </p:cNvPr>
              <p:cNvGrpSpPr/>
              <p:nvPr userDrawn="1"/>
            </p:nvGrpSpPr>
            <p:grpSpPr>
              <a:xfrm>
                <a:off x="-3316179" y="1231351"/>
                <a:ext cx="294789" cy="318834"/>
                <a:chOff x="14466489" y="1001522"/>
                <a:chExt cx="290627" cy="314333"/>
              </a:xfrm>
            </p:grpSpPr>
            <p:sp>
              <p:nvSpPr>
                <p:cNvPr id="193" name="Rechthoek 192">
                  <a:extLst>
                    <a:ext uri="{FF2B5EF4-FFF2-40B4-BE49-F238E27FC236}">
                      <a16:creationId xmlns:a16="http://schemas.microsoft.com/office/drawing/2014/main" id="{97B8BDD2-6F25-41BC-978E-CD228FC379F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43BFAC89-F698-45B3-A541-47BBA36B8A6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195" name="Vrije vorm: vorm 194">
                  <a:extLst>
                    <a:ext uri="{FF2B5EF4-FFF2-40B4-BE49-F238E27FC236}">
                      <a16:creationId xmlns:a16="http://schemas.microsoft.com/office/drawing/2014/main" id="{D704ACD8-5A21-42E3-B54B-1A0E546FAE5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196" name="Rechthoek: afgeronde hoeken 195">
                  <a:extLst>
                    <a:ext uri="{FF2B5EF4-FFF2-40B4-BE49-F238E27FC236}">
                      <a16:creationId xmlns:a16="http://schemas.microsoft.com/office/drawing/2014/main" id="{3498836D-2217-423E-89FD-C01F7284133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cxnSp>
              <p:nvCxnSpPr>
                <p:cNvPr id="197" name="Rechte verbindingslijn 196">
                  <a:extLst>
                    <a:ext uri="{FF2B5EF4-FFF2-40B4-BE49-F238E27FC236}">
                      <a16:creationId xmlns:a16="http://schemas.microsoft.com/office/drawing/2014/main" id="{069926D0-B23F-41CA-8840-9A22EA8D48E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8" name="Rechte verbindingslijn 197">
                  <a:extLst>
                    <a:ext uri="{FF2B5EF4-FFF2-40B4-BE49-F238E27FC236}">
                      <a16:creationId xmlns:a16="http://schemas.microsoft.com/office/drawing/2014/main" id="{94B05274-C238-4A19-8A5A-F72FB7D7BA49}"/>
                    </a:ext>
                  </a:extLst>
                </p:cNvPr>
                <p:cNvCxnSpPr>
                  <a:cxnSpLocks/>
                  <a:stCxn id="19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8" name="Ovaal 147">
                <a:extLst>
                  <a:ext uri="{FF2B5EF4-FFF2-40B4-BE49-F238E27FC236}">
                    <a16:creationId xmlns:a16="http://schemas.microsoft.com/office/drawing/2014/main" id="{C75B7A21-61B6-4974-9DF7-F65A80EE10E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9" name="Rechthoek 148">
                <a:extLst>
                  <a:ext uri="{FF2B5EF4-FFF2-40B4-BE49-F238E27FC236}">
                    <a16:creationId xmlns:a16="http://schemas.microsoft.com/office/drawing/2014/main" id="{99146065-63E7-422F-88FB-9855E938CDA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0" name="Groep 149">
                <a:extLst>
                  <a:ext uri="{FF2B5EF4-FFF2-40B4-BE49-F238E27FC236}">
                    <a16:creationId xmlns:a16="http://schemas.microsoft.com/office/drawing/2014/main" id="{C68AAAFC-5BD6-4B24-BA21-945C56CE179D}"/>
                  </a:ext>
                </a:extLst>
              </p:cNvPr>
              <p:cNvGrpSpPr/>
              <p:nvPr userDrawn="1"/>
            </p:nvGrpSpPr>
            <p:grpSpPr>
              <a:xfrm>
                <a:off x="-3311319" y="2164285"/>
                <a:ext cx="825500" cy="209550"/>
                <a:chOff x="13504624" y="2482850"/>
                <a:chExt cx="825500" cy="209550"/>
              </a:xfrm>
            </p:grpSpPr>
            <p:sp>
              <p:nvSpPr>
                <p:cNvPr id="190" name="Rechthoek 189">
                  <a:extLst>
                    <a:ext uri="{FF2B5EF4-FFF2-40B4-BE49-F238E27FC236}">
                      <a16:creationId xmlns:a16="http://schemas.microsoft.com/office/drawing/2014/main" id="{EC408989-84E8-4827-8A2D-51C0F156E37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191" name="Rechte verbindingslijn 190">
                  <a:extLst>
                    <a:ext uri="{FF2B5EF4-FFF2-40B4-BE49-F238E27FC236}">
                      <a16:creationId xmlns:a16="http://schemas.microsoft.com/office/drawing/2014/main" id="{E0200E71-5FCB-4AE6-AB63-382A6616BBC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2" name="Gelijkbenige driehoek 191">
                  <a:extLst>
                    <a:ext uri="{FF2B5EF4-FFF2-40B4-BE49-F238E27FC236}">
                      <a16:creationId xmlns:a16="http://schemas.microsoft.com/office/drawing/2014/main" id="{B90341D7-5F52-44B2-8F2B-00E0D2D0AC8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151" name="Ovaal 150">
                <a:extLst>
                  <a:ext uri="{FF2B5EF4-FFF2-40B4-BE49-F238E27FC236}">
                    <a16:creationId xmlns:a16="http://schemas.microsoft.com/office/drawing/2014/main" id="{C4EC7F68-EC7A-43B7-8B25-A28CA1833B4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2" name="Rechthoek 151">
                <a:extLst>
                  <a:ext uri="{FF2B5EF4-FFF2-40B4-BE49-F238E27FC236}">
                    <a16:creationId xmlns:a16="http://schemas.microsoft.com/office/drawing/2014/main" id="{DC5C8A59-EA10-4396-A83C-3AF9D09BF9B1}"/>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3" name="Ovaal 152">
                <a:extLst>
                  <a:ext uri="{FF2B5EF4-FFF2-40B4-BE49-F238E27FC236}">
                    <a16:creationId xmlns:a16="http://schemas.microsoft.com/office/drawing/2014/main" id="{6D1CEB8A-811F-44DF-89BA-9FDCA1758083}"/>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4" name="Rechthoek 153">
                <a:extLst>
                  <a:ext uri="{FF2B5EF4-FFF2-40B4-BE49-F238E27FC236}">
                    <a16:creationId xmlns:a16="http://schemas.microsoft.com/office/drawing/2014/main" id="{D9D24264-B502-4B65-88CD-3C9F19C675DE}"/>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5" name="Groep 154">
                <a:extLst>
                  <a:ext uri="{FF2B5EF4-FFF2-40B4-BE49-F238E27FC236}">
                    <a16:creationId xmlns:a16="http://schemas.microsoft.com/office/drawing/2014/main" id="{6B5CF8D2-2E4D-4747-BB52-5FAD044FB760}"/>
                  </a:ext>
                </a:extLst>
              </p:cNvPr>
              <p:cNvGrpSpPr/>
              <p:nvPr userDrawn="1"/>
            </p:nvGrpSpPr>
            <p:grpSpPr>
              <a:xfrm>
                <a:off x="-3408294" y="4834615"/>
                <a:ext cx="622283" cy="612919"/>
                <a:chOff x="12617641" y="3403239"/>
                <a:chExt cx="752963" cy="741634"/>
              </a:xfrm>
            </p:grpSpPr>
            <p:grpSp>
              <p:nvGrpSpPr>
                <p:cNvPr id="174" name="Groep 173">
                  <a:extLst>
                    <a:ext uri="{FF2B5EF4-FFF2-40B4-BE49-F238E27FC236}">
                      <a16:creationId xmlns:a16="http://schemas.microsoft.com/office/drawing/2014/main" id="{9DEFE83C-DB9F-4404-978B-68FAD4B917B7}"/>
                    </a:ext>
                  </a:extLst>
                </p:cNvPr>
                <p:cNvGrpSpPr/>
                <p:nvPr userDrawn="1"/>
              </p:nvGrpSpPr>
              <p:grpSpPr>
                <a:xfrm>
                  <a:off x="12771550" y="3403239"/>
                  <a:ext cx="467156" cy="448491"/>
                  <a:chOff x="12782177" y="3403239"/>
                  <a:chExt cx="467156" cy="448491"/>
                </a:xfrm>
              </p:grpSpPr>
              <p:grpSp>
                <p:nvGrpSpPr>
                  <p:cNvPr id="177" name="Groep 176">
                    <a:extLst>
                      <a:ext uri="{FF2B5EF4-FFF2-40B4-BE49-F238E27FC236}">
                        <a16:creationId xmlns:a16="http://schemas.microsoft.com/office/drawing/2014/main" id="{16D217D4-4C45-40C2-AF15-4C4DE5A14F8E}"/>
                      </a:ext>
                    </a:extLst>
                  </p:cNvPr>
                  <p:cNvGrpSpPr/>
                  <p:nvPr userDrawn="1"/>
                </p:nvGrpSpPr>
                <p:grpSpPr>
                  <a:xfrm>
                    <a:off x="12782177" y="3403239"/>
                    <a:ext cx="412972" cy="396132"/>
                    <a:chOff x="13554906" y="3320109"/>
                    <a:chExt cx="443912" cy="425811"/>
                  </a:xfrm>
                </p:grpSpPr>
                <p:grpSp>
                  <p:nvGrpSpPr>
                    <p:cNvPr id="184" name="Groep 183">
                      <a:extLst>
                        <a:ext uri="{FF2B5EF4-FFF2-40B4-BE49-F238E27FC236}">
                          <a16:creationId xmlns:a16="http://schemas.microsoft.com/office/drawing/2014/main" id="{45FB075E-81F6-484E-A038-C0C5909B9412}"/>
                        </a:ext>
                      </a:extLst>
                    </p:cNvPr>
                    <p:cNvGrpSpPr/>
                    <p:nvPr userDrawn="1"/>
                  </p:nvGrpSpPr>
                  <p:grpSpPr>
                    <a:xfrm>
                      <a:off x="13554906" y="3320109"/>
                      <a:ext cx="443912" cy="425811"/>
                      <a:chOff x="12909684" y="1276143"/>
                      <a:chExt cx="443912" cy="425811"/>
                    </a:xfrm>
                  </p:grpSpPr>
                  <p:sp>
                    <p:nvSpPr>
                      <p:cNvPr id="187" name="Rechthoek 186">
                        <a:extLst>
                          <a:ext uri="{FF2B5EF4-FFF2-40B4-BE49-F238E27FC236}">
                            <a16:creationId xmlns:a16="http://schemas.microsoft.com/office/drawing/2014/main" id="{7F4D3249-2895-4F8A-9F5E-9C9AF496DB36}"/>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88" name="Rechthoek 187">
                        <a:extLst>
                          <a:ext uri="{FF2B5EF4-FFF2-40B4-BE49-F238E27FC236}">
                            <a16:creationId xmlns:a16="http://schemas.microsoft.com/office/drawing/2014/main" id="{52874DF3-B6E2-4450-8E1E-27CBE7C0D8E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89" name="Ovaal 188">
                        <a:extLst>
                          <a:ext uri="{FF2B5EF4-FFF2-40B4-BE49-F238E27FC236}">
                            <a16:creationId xmlns:a16="http://schemas.microsoft.com/office/drawing/2014/main" id="{EE3639CF-0837-44ED-B4FD-220EC15D802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pic>
                  <p:nvPicPr>
                    <p:cNvPr id="185" name="Afbeelding 184">
                      <a:extLst>
                        <a:ext uri="{FF2B5EF4-FFF2-40B4-BE49-F238E27FC236}">
                          <a16:creationId xmlns:a16="http://schemas.microsoft.com/office/drawing/2014/main" id="{4C7B35FC-B719-41EB-BEF0-8A5D620549B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86" name="Afbeelding 185">
                      <a:extLst>
                        <a:ext uri="{FF2B5EF4-FFF2-40B4-BE49-F238E27FC236}">
                          <a16:creationId xmlns:a16="http://schemas.microsoft.com/office/drawing/2014/main" id="{44F85905-78D0-4910-9AC7-F7537A214BF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78" name="Groep 177">
                    <a:extLst>
                      <a:ext uri="{FF2B5EF4-FFF2-40B4-BE49-F238E27FC236}">
                        <a16:creationId xmlns:a16="http://schemas.microsoft.com/office/drawing/2014/main" id="{0AC9D29A-5F7F-42BD-B4D4-1F4EED1810FE}"/>
                      </a:ext>
                    </a:extLst>
                  </p:cNvPr>
                  <p:cNvGrpSpPr/>
                  <p:nvPr userDrawn="1"/>
                </p:nvGrpSpPr>
                <p:grpSpPr>
                  <a:xfrm>
                    <a:off x="13103513" y="3705268"/>
                    <a:ext cx="145820" cy="146462"/>
                    <a:chOff x="13096169" y="3602278"/>
                    <a:chExt cx="145820" cy="146462"/>
                  </a:xfrm>
                </p:grpSpPr>
                <p:sp>
                  <p:nvSpPr>
                    <p:cNvPr id="182" name="Rechthoek 181">
                      <a:extLst>
                        <a:ext uri="{FF2B5EF4-FFF2-40B4-BE49-F238E27FC236}">
                          <a16:creationId xmlns:a16="http://schemas.microsoft.com/office/drawing/2014/main" id="{CF66FDC4-A342-4325-812C-CB052989006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83" name="Rechthoek 182">
                      <a:extLst>
                        <a:ext uri="{FF2B5EF4-FFF2-40B4-BE49-F238E27FC236}">
                          <a16:creationId xmlns:a16="http://schemas.microsoft.com/office/drawing/2014/main" id="{4491CA72-FDDB-4B5E-A861-D3DEC44D31A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79" name="Groep 178">
                    <a:extLst>
                      <a:ext uri="{FF2B5EF4-FFF2-40B4-BE49-F238E27FC236}">
                        <a16:creationId xmlns:a16="http://schemas.microsoft.com/office/drawing/2014/main" id="{7B617184-97B2-4F7E-9305-0D46D5AD6001}"/>
                      </a:ext>
                    </a:extLst>
                  </p:cNvPr>
                  <p:cNvGrpSpPr/>
                  <p:nvPr userDrawn="1"/>
                </p:nvGrpSpPr>
                <p:grpSpPr>
                  <a:xfrm rot="10800000">
                    <a:off x="13061402" y="3665637"/>
                    <a:ext cx="145820" cy="146462"/>
                    <a:chOff x="13096169" y="3602278"/>
                    <a:chExt cx="145820" cy="146462"/>
                  </a:xfrm>
                </p:grpSpPr>
                <p:sp>
                  <p:nvSpPr>
                    <p:cNvPr id="180" name="Rechthoek 179">
                      <a:extLst>
                        <a:ext uri="{FF2B5EF4-FFF2-40B4-BE49-F238E27FC236}">
                          <a16:creationId xmlns:a16="http://schemas.microsoft.com/office/drawing/2014/main" id="{19AE4065-176E-4792-8DFA-44A0A1EA40B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81" name="Rechthoek 180">
                      <a:extLst>
                        <a:ext uri="{FF2B5EF4-FFF2-40B4-BE49-F238E27FC236}">
                          <a16:creationId xmlns:a16="http://schemas.microsoft.com/office/drawing/2014/main" id="{ADF86A5A-6758-463B-B30B-7D5B3C16010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75" name="Rechthoek 174">
                  <a:extLst>
                    <a:ext uri="{FF2B5EF4-FFF2-40B4-BE49-F238E27FC236}">
                      <a16:creationId xmlns:a16="http://schemas.microsoft.com/office/drawing/2014/main" id="{D1461B4B-BE49-4C80-A8FE-A1FBCD5B3C6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Bijsnijden</a:t>
                  </a:r>
                </a:p>
              </p:txBody>
            </p:sp>
            <p:sp>
              <p:nvSpPr>
                <p:cNvPr id="176" name="Gelijkbenige driehoek 175">
                  <a:extLst>
                    <a:ext uri="{FF2B5EF4-FFF2-40B4-BE49-F238E27FC236}">
                      <a16:creationId xmlns:a16="http://schemas.microsoft.com/office/drawing/2014/main" id="{33E19B8A-5866-482C-875D-4A8E3235BEC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56" name="Groep 155">
                <a:extLst>
                  <a:ext uri="{FF2B5EF4-FFF2-40B4-BE49-F238E27FC236}">
                    <a16:creationId xmlns:a16="http://schemas.microsoft.com/office/drawing/2014/main" id="{460075AB-A016-4123-ACFA-F01A348945C8}"/>
                  </a:ext>
                </a:extLst>
              </p:cNvPr>
              <p:cNvGrpSpPr/>
              <p:nvPr userDrawn="1"/>
            </p:nvGrpSpPr>
            <p:grpSpPr>
              <a:xfrm>
                <a:off x="-3314821" y="2981448"/>
                <a:ext cx="1558053" cy="563933"/>
                <a:chOff x="-3314821" y="2981448"/>
                <a:chExt cx="1558053" cy="563933"/>
              </a:xfrm>
            </p:grpSpPr>
            <p:sp>
              <p:nvSpPr>
                <p:cNvPr id="160" name="Rechthoek 159">
                  <a:extLst>
                    <a:ext uri="{FF2B5EF4-FFF2-40B4-BE49-F238E27FC236}">
                      <a16:creationId xmlns:a16="http://schemas.microsoft.com/office/drawing/2014/main" id="{A33BC3B3-31B7-4EC9-BEC3-9F0887D25143}"/>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D7DEB1C6-6804-4E6F-A35C-F5B23D180B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62" name="Tekstvak 161">
                  <a:extLst>
                    <a:ext uri="{FF2B5EF4-FFF2-40B4-BE49-F238E27FC236}">
                      <a16:creationId xmlns:a16="http://schemas.microsoft.com/office/drawing/2014/main" id="{6D52207E-4C1D-4F92-9C9E-634E78A4DE7E}"/>
                    </a:ext>
                  </a:extLst>
                </p:cNvPr>
                <p:cNvSpPr txBox="1"/>
                <p:nvPr userDrawn="1"/>
              </p:nvSpPr>
              <p:spPr>
                <a:xfrm>
                  <a:off x="-3069820" y="3038892"/>
                  <a:ext cx="1089248"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63" name="Tekstvak 162">
                  <a:extLst>
                    <a:ext uri="{FF2B5EF4-FFF2-40B4-BE49-F238E27FC236}">
                      <a16:creationId xmlns:a16="http://schemas.microsoft.com/office/drawing/2014/main" id="{249131F1-ECE7-488E-858E-A814B202309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64" name="Vrije vorm: vorm 163">
                  <a:extLst>
                    <a:ext uri="{FF2B5EF4-FFF2-40B4-BE49-F238E27FC236}">
                      <a16:creationId xmlns:a16="http://schemas.microsoft.com/office/drawing/2014/main" id="{E90618A9-9463-4398-99EC-070AC74BAAD8}"/>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65" name="Gelijkbenige driehoek 164">
                  <a:extLst>
                    <a:ext uri="{FF2B5EF4-FFF2-40B4-BE49-F238E27FC236}">
                      <a16:creationId xmlns:a16="http://schemas.microsoft.com/office/drawing/2014/main" id="{F71B43EE-F197-4A6D-B889-1E38AE935B47}"/>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66" name="Groep 165">
                  <a:extLst>
                    <a:ext uri="{FF2B5EF4-FFF2-40B4-BE49-F238E27FC236}">
                      <a16:creationId xmlns:a16="http://schemas.microsoft.com/office/drawing/2014/main" id="{6C8E7999-6A50-4CDA-9077-2FC5D6D7633B}"/>
                    </a:ext>
                  </a:extLst>
                </p:cNvPr>
                <p:cNvGrpSpPr/>
                <p:nvPr userDrawn="1"/>
              </p:nvGrpSpPr>
              <p:grpSpPr>
                <a:xfrm>
                  <a:off x="-3257052" y="3032066"/>
                  <a:ext cx="182309" cy="163794"/>
                  <a:chOff x="12832541" y="3162395"/>
                  <a:chExt cx="219532" cy="197236"/>
                </a:xfrm>
              </p:grpSpPr>
              <p:sp>
                <p:nvSpPr>
                  <p:cNvPr id="171" name="Rechthoek 170">
                    <a:extLst>
                      <a:ext uri="{FF2B5EF4-FFF2-40B4-BE49-F238E27FC236}">
                        <a16:creationId xmlns:a16="http://schemas.microsoft.com/office/drawing/2014/main" id="{D9F445BC-A133-4A96-A06B-1EE8C3C7B64E}"/>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902725C5-5D4F-4E5A-98F5-4B4412448A34}"/>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F19AADBD-82A1-492C-9512-319A2168678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B19FB0B4-A92E-492E-A8A8-E3CC4FE141BA}"/>
                    </a:ext>
                  </a:extLst>
                </p:cNvPr>
                <p:cNvGrpSpPr/>
                <p:nvPr userDrawn="1"/>
              </p:nvGrpSpPr>
              <p:grpSpPr>
                <a:xfrm>
                  <a:off x="-3257053" y="3276580"/>
                  <a:ext cx="182309" cy="163794"/>
                  <a:chOff x="12832541" y="3162395"/>
                  <a:chExt cx="219532" cy="197236"/>
                </a:xfrm>
              </p:grpSpPr>
              <p:sp>
                <p:nvSpPr>
                  <p:cNvPr id="168" name="Rechthoek 167">
                    <a:extLst>
                      <a:ext uri="{FF2B5EF4-FFF2-40B4-BE49-F238E27FC236}">
                        <a16:creationId xmlns:a16="http://schemas.microsoft.com/office/drawing/2014/main" id="{C01E51D2-687C-48BA-813D-A11D7D21845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69" name="Rechthoek 168">
                    <a:extLst>
                      <a:ext uri="{FF2B5EF4-FFF2-40B4-BE49-F238E27FC236}">
                        <a16:creationId xmlns:a16="http://schemas.microsoft.com/office/drawing/2014/main" id="{B66DD481-8D63-4632-99C2-A54C6EA62EE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AEDC8477-4DE5-4DD9-9568-ECCE880B639C}"/>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nvGrpSpPr>
              <p:cNvPr id="157" name="ICOON_info">
                <a:extLst>
                  <a:ext uri="{FF2B5EF4-FFF2-40B4-BE49-F238E27FC236}">
                    <a16:creationId xmlns:a16="http://schemas.microsoft.com/office/drawing/2014/main" id="{47E393A1-4DC5-427B-9513-FF7C7D838C00}"/>
                  </a:ext>
                </a:extLst>
              </p:cNvPr>
              <p:cNvGrpSpPr/>
              <p:nvPr userDrawn="1"/>
            </p:nvGrpSpPr>
            <p:grpSpPr>
              <a:xfrm>
                <a:off x="-376736" y="5498637"/>
                <a:ext cx="283685" cy="283685"/>
                <a:chOff x="-510741" y="5913713"/>
                <a:chExt cx="267555" cy="267555"/>
              </a:xfrm>
            </p:grpSpPr>
            <p:sp>
              <p:nvSpPr>
                <p:cNvPr id="158" name="Ovaal 157">
                  <a:extLst>
                    <a:ext uri="{FF2B5EF4-FFF2-40B4-BE49-F238E27FC236}">
                      <a16:creationId xmlns:a16="http://schemas.microsoft.com/office/drawing/2014/main" id="{F73DB14F-AD98-4B3C-A9E4-E1383E3E3F3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59" name="Graphic 163" descr="Informatie">
                  <a:extLst>
                    <a:ext uri="{FF2B5EF4-FFF2-40B4-BE49-F238E27FC236}">
                      <a16:creationId xmlns:a16="http://schemas.microsoft.com/office/drawing/2014/main" id="{B051F40B-E9DB-4CC2-B88E-C053DB3AE27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455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75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750"/>
                                        <p:tgtEl>
                                          <p:spTgt spid="212"/>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1000" fill="hold"/>
                                        <p:tgtEl>
                                          <p:spTgt spid="72"/>
                                        </p:tgtEl>
                                        <p:attrNameLst>
                                          <p:attrName>ppt_x</p:attrName>
                                        </p:attrNameLst>
                                      </p:cBhvr>
                                      <p:tavLst>
                                        <p:tav tm="0">
                                          <p:val>
                                            <p:strVal val="#ppt_x"/>
                                          </p:val>
                                        </p:tav>
                                        <p:tav tm="100000">
                                          <p:val>
                                            <p:strVal val="#ppt_x"/>
                                          </p:val>
                                        </p:tav>
                                      </p:tavLst>
                                    </p:anim>
                                    <p:anim calcmode="lin" valueType="num">
                                      <p:cBhvr additive="base">
                                        <p:cTn id="15" dur="1000" fill="hold"/>
                                        <p:tgtEl>
                                          <p:spTgt spid="72"/>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15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1000" fill="hold"/>
                                        <p:tgtEl>
                                          <p:spTgt spid="70"/>
                                        </p:tgtEl>
                                        <p:attrNameLst>
                                          <p:attrName>ppt_x</p:attrName>
                                        </p:attrNameLst>
                                      </p:cBhvr>
                                      <p:tavLst>
                                        <p:tav tm="0">
                                          <p:val>
                                            <p:strVal val="#ppt_x"/>
                                          </p:val>
                                        </p:tav>
                                        <p:tav tm="100000">
                                          <p:val>
                                            <p:strVal val="#ppt_x"/>
                                          </p:val>
                                        </p:tav>
                                      </p:tavLst>
                                    </p:anim>
                                    <p:anim calcmode="lin" valueType="num">
                                      <p:cBhvr additive="base">
                                        <p:cTn id="19" dur="1000" fill="hold"/>
                                        <p:tgtEl>
                                          <p:spTgt spid="70"/>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1000" fill="hold"/>
                                        <p:tgtEl>
                                          <p:spTgt spid="71"/>
                                        </p:tgtEl>
                                        <p:attrNameLst>
                                          <p:attrName>ppt_x</p:attrName>
                                        </p:attrNameLst>
                                      </p:cBhvr>
                                      <p:tavLst>
                                        <p:tav tm="0">
                                          <p:val>
                                            <p:strVal val="#ppt_x"/>
                                          </p:val>
                                        </p:tav>
                                        <p:tav tm="100000">
                                          <p:val>
                                            <p:strVal val="#ppt_x"/>
                                          </p:val>
                                        </p:tav>
                                      </p:tavLst>
                                    </p:anim>
                                    <p:anim calcmode="lin" valueType="num">
                                      <p:cBhvr additive="base">
                                        <p:cTn id="23" dur="1000" fill="hold"/>
                                        <p:tgtEl>
                                          <p:spTgt spid="71"/>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
                                  </p:stCondLst>
                                  <p:childTnLst>
                                    <p:set>
                                      <p:cBhvr>
                                        <p:cTn id="25" dur="1" fill="hold">
                                          <p:stCondLst>
                                            <p:cond delay="0"/>
                                          </p:stCondLst>
                                        </p:cTn>
                                        <p:tgtEl>
                                          <p:spTgt spid="73"/>
                                        </p:tgtEl>
                                        <p:attrNameLst>
                                          <p:attrName>style.visibility</p:attrName>
                                        </p:attrNameLst>
                                      </p:cBhvr>
                                      <p:to>
                                        <p:strVal val="visible"/>
                                      </p:to>
                                    </p:set>
                                    <p:anim calcmode="lin" valueType="num">
                                      <p:cBhvr additive="base">
                                        <p:cTn id="26" dur="1000" fill="hold"/>
                                        <p:tgtEl>
                                          <p:spTgt spid="73"/>
                                        </p:tgtEl>
                                        <p:attrNameLst>
                                          <p:attrName>ppt_x</p:attrName>
                                        </p:attrNameLst>
                                      </p:cBhvr>
                                      <p:tavLst>
                                        <p:tav tm="0">
                                          <p:val>
                                            <p:strVal val="#ppt_x"/>
                                          </p:val>
                                        </p:tav>
                                        <p:tav tm="100000">
                                          <p:val>
                                            <p:strVal val="#ppt_x"/>
                                          </p:val>
                                        </p:tav>
                                      </p:tavLst>
                                    </p:anim>
                                    <p:anim calcmode="lin" valueType="num">
                                      <p:cBhvr additive="base">
                                        <p:cTn id="27" dur="1000" fill="hold"/>
                                        <p:tgtEl>
                                          <p:spTgt spid="7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1000" fill="hold"/>
                                        <p:tgtEl>
                                          <p:spTgt spid="74"/>
                                        </p:tgtEl>
                                        <p:attrNameLst>
                                          <p:attrName>ppt_x</p:attrName>
                                        </p:attrNameLst>
                                      </p:cBhvr>
                                      <p:tavLst>
                                        <p:tav tm="0">
                                          <p:val>
                                            <p:strVal val="#ppt_x"/>
                                          </p:val>
                                        </p:tav>
                                        <p:tav tm="100000">
                                          <p:val>
                                            <p:strVal val="#ppt_x"/>
                                          </p:val>
                                        </p:tav>
                                      </p:tavLst>
                                    </p:anim>
                                    <p:anim calcmode="lin" valueType="num">
                                      <p:cBhvr additive="base">
                                        <p:cTn id="31" dur="10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12" grpId="0" animBg="1">
        <p:tmplLst>
          <p:tmpl>
            <p:tnLst>
              <p:par>
                <p:cTn presetID="10" presetClass="entr" presetSubtype="0" fill="hold" nodeType="withEffect">
                  <p:stCondLst>
                    <p:cond delay="0"/>
                  </p:stCondLst>
                  <p:childTnLst>
                    <p:set>
                      <p:cBhvr>
                        <p:cTn dur="1" fill="hold">
                          <p:stCondLst>
                            <p:cond delay="0"/>
                          </p:stCondLst>
                        </p:cTn>
                        <p:tgtEl>
                          <p:spTgt spid="212"/>
                        </p:tgtEl>
                        <p:attrNameLst>
                          <p:attrName>style.visibility</p:attrName>
                        </p:attrNameLst>
                      </p:cBhvr>
                      <p:to>
                        <p:strVal val="visible"/>
                      </p:to>
                    </p:set>
                    <p:animEffect transition="in" filter="fade">
                      <p:cBhvr>
                        <p:cTn dur="750"/>
                        <p:tgtEl>
                          <p:spTgt spid="212"/>
                        </p:tgtEl>
                      </p:cBhvr>
                    </p:animEffect>
                  </p:childTnLst>
                </p:cTn>
              </p:par>
            </p:tnLst>
          </p:tmpl>
        </p:tmplLst>
      </p:bldP>
      <p:bldP spid="70" grpId="0" animBg="1">
        <p:tmplLst>
          <p:tmpl>
            <p:tnLst>
              <p:par>
                <p:cTn presetID="2" presetClass="entr" presetSubtype="1" decel="100000" fill="hold" nodeType="withEffect">
                  <p:stCondLst>
                    <p:cond delay="15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fill="hold"/>
                        <p:tgtEl>
                          <p:spTgt spid="70"/>
                        </p:tgtEl>
                        <p:attrNameLst>
                          <p:attrName>ppt_x</p:attrName>
                        </p:attrNameLst>
                      </p:cBhvr>
                      <p:tavLst>
                        <p:tav tm="0">
                          <p:val>
                            <p:strVal val="#ppt_x"/>
                          </p:val>
                        </p:tav>
                        <p:tav tm="100000">
                          <p:val>
                            <p:strVal val="#ppt_x"/>
                          </p:val>
                        </p:tav>
                      </p:tavLst>
                    </p:anim>
                    <p:anim calcmode="lin" valueType="num">
                      <p:cBhvr additive="base">
                        <p:cTn dur="1000" fill="hold"/>
                        <p:tgtEl>
                          <p:spTgt spid="70"/>
                        </p:tgtEl>
                        <p:attrNameLst>
                          <p:attrName>ppt_y</p:attrName>
                        </p:attrNameLst>
                      </p:cBhvr>
                      <p:tavLst>
                        <p:tav tm="0">
                          <p:val>
                            <p:strVal val="0-#ppt_h/2"/>
                          </p:val>
                        </p:tav>
                        <p:tav tm="100000">
                          <p:val>
                            <p:strVal val="#ppt_y"/>
                          </p:val>
                        </p:tav>
                      </p:tavLst>
                    </p:anim>
                  </p:childTnLst>
                </p:cTn>
              </p:par>
            </p:tnLst>
          </p:tmpl>
        </p:tmplLst>
      </p:bldP>
      <p:bldP spid="71" grpId="0" animBg="1">
        <p:tmplLst>
          <p:tmpl>
            <p:tnLst>
              <p:par>
                <p:cTn presetID="2" presetClass="entr" presetSubtype="4" decel="10000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fill="hold"/>
                        <p:tgtEl>
                          <p:spTgt spid="71"/>
                        </p:tgtEl>
                        <p:attrNameLst>
                          <p:attrName>ppt_x</p:attrName>
                        </p:attrNameLst>
                      </p:cBhvr>
                      <p:tavLst>
                        <p:tav tm="0">
                          <p:val>
                            <p:strVal val="#ppt_x"/>
                          </p:val>
                        </p:tav>
                        <p:tav tm="100000">
                          <p:val>
                            <p:strVal val="#ppt_x"/>
                          </p:val>
                        </p:tav>
                      </p:tavLst>
                    </p:anim>
                    <p:anim calcmode="lin" valueType="num">
                      <p:cBhvr additive="base">
                        <p:cTn dur="1000" fill="hold"/>
                        <p:tgtEl>
                          <p:spTgt spid="71"/>
                        </p:tgtEl>
                        <p:attrNameLst>
                          <p:attrName>ppt_y</p:attrName>
                        </p:attrNameLst>
                      </p:cBhvr>
                      <p:tavLst>
                        <p:tav tm="0">
                          <p:val>
                            <p:strVal val="1+#ppt_h/2"/>
                          </p:val>
                        </p:tav>
                        <p:tav tm="100000">
                          <p:val>
                            <p:strVal val="#ppt_y"/>
                          </p:val>
                        </p:tav>
                      </p:tavLst>
                    </p:anim>
                  </p:childTnLst>
                </p:cTn>
              </p:par>
            </p:tnLst>
          </p:tmpl>
        </p:tmplLst>
      </p:bldP>
      <p:bldP spid="72" grpId="0" animBg="1">
        <p:tmplLst>
          <p:tmpl>
            <p:tnLst>
              <p:par>
                <p:cTn presetID="2" presetClass="entr" presetSubtype="1" decel="100000"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fill="hold"/>
                        <p:tgtEl>
                          <p:spTgt spid="72"/>
                        </p:tgtEl>
                        <p:attrNameLst>
                          <p:attrName>ppt_x</p:attrName>
                        </p:attrNameLst>
                      </p:cBhvr>
                      <p:tavLst>
                        <p:tav tm="0">
                          <p:val>
                            <p:strVal val="#ppt_x"/>
                          </p:val>
                        </p:tav>
                        <p:tav tm="100000">
                          <p:val>
                            <p:strVal val="#ppt_x"/>
                          </p:val>
                        </p:tav>
                      </p:tavLst>
                    </p:anim>
                    <p:anim calcmode="lin" valueType="num">
                      <p:cBhvr additive="base">
                        <p:cTn dur="1000" fill="hold"/>
                        <p:tgtEl>
                          <p:spTgt spid="72"/>
                        </p:tgtEl>
                        <p:attrNameLst>
                          <p:attrName>ppt_y</p:attrName>
                        </p:attrNameLst>
                      </p:cBhvr>
                      <p:tavLst>
                        <p:tav tm="0">
                          <p:val>
                            <p:strVal val="0-#ppt_h/2"/>
                          </p:val>
                        </p:tav>
                        <p:tav tm="100000">
                          <p:val>
                            <p:strVal val="#ppt_y"/>
                          </p:val>
                        </p:tav>
                      </p:tavLst>
                    </p:anim>
                  </p:childTnLst>
                </p:cTn>
              </p:par>
            </p:tnLst>
          </p:tmpl>
        </p:tmplLst>
      </p:bldP>
      <p:bldP spid="73" grpId="0" animBg="1">
        <p:tmplLst>
          <p:tmpl>
            <p:tnLst>
              <p:par>
                <p:cTn presetID="2" presetClass="entr" presetSubtype="4" decel="100000" fill="hold" nodeType="withEffect">
                  <p:stCondLst>
                    <p:cond delay="15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fill="hold"/>
                        <p:tgtEl>
                          <p:spTgt spid="73"/>
                        </p:tgtEl>
                        <p:attrNameLst>
                          <p:attrName>ppt_x</p:attrName>
                        </p:attrNameLst>
                      </p:cBhvr>
                      <p:tavLst>
                        <p:tav tm="0">
                          <p:val>
                            <p:strVal val="#ppt_x"/>
                          </p:val>
                        </p:tav>
                        <p:tav tm="100000">
                          <p:val>
                            <p:strVal val="#ppt_x"/>
                          </p:val>
                        </p:tav>
                      </p:tavLst>
                    </p:anim>
                    <p:anim calcmode="lin" valueType="num">
                      <p:cBhvr additive="base">
                        <p:cTn dur="1000" fill="hold"/>
                        <p:tgtEl>
                          <p:spTgt spid="73"/>
                        </p:tgtEl>
                        <p:attrNameLst>
                          <p:attrName>ppt_y</p:attrName>
                        </p:attrNameLst>
                      </p:cBhvr>
                      <p:tavLst>
                        <p:tav tm="0">
                          <p:val>
                            <p:strVal val="1+#ppt_h/2"/>
                          </p:val>
                        </p:tav>
                        <p:tav tm="100000">
                          <p:val>
                            <p:strVal val="#ppt_y"/>
                          </p:val>
                        </p:tav>
                      </p:tavLst>
                    </p:anim>
                  </p:childTnLst>
                </p:cTn>
              </p:par>
            </p:tnLst>
          </p:tmpl>
        </p:tmplLst>
      </p:bldP>
      <p:bldP spid="74" grpId="0" animBg="1">
        <p:tmplLst>
          <p:tmpl>
            <p:tnLst>
              <p:par>
                <p:cTn presetID="2" presetClass="entr" presetSubtype="4" decel="100000" fill="hold" nodeType="with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ppt_x"/>
                          </p:val>
                        </p:tav>
                        <p:tav tm="100000">
                          <p:val>
                            <p:strVal val="#ppt_x"/>
                          </p:val>
                        </p:tav>
                      </p:tavLst>
                    </p:anim>
                    <p:anim calcmode="lin" valueType="num">
                      <p:cBhvr additive="base">
                        <p:cTn dur="1000" fill="hold"/>
                        <p:tgtEl>
                          <p:spTgt spid="7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AFBEELDING [L]">
    <p:spTree>
      <p:nvGrpSpPr>
        <p:cNvPr id="1" name=""/>
        <p:cNvGrpSpPr/>
        <p:nvPr/>
      </p:nvGrpSpPr>
      <p:grpSpPr>
        <a:xfrm>
          <a:off x="0" y="0"/>
          <a:ext cx="0" cy="0"/>
          <a:chOff x="0" y="0"/>
          <a:chExt cx="0" cy="0"/>
        </a:xfrm>
      </p:grpSpPr>
      <p:sp>
        <p:nvSpPr>
          <p:cNvPr id="231" name="Tijdelijke aanduiding voor afbeelding 4">
            <a:extLst>
              <a:ext uri="{FF2B5EF4-FFF2-40B4-BE49-F238E27FC236}">
                <a16:creationId xmlns:a16="http://schemas.microsoft.com/office/drawing/2014/main" id="{EC8AA31F-AAA7-40F7-8CE7-D52E1681E241}"/>
              </a:ext>
            </a:extLst>
          </p:cNvPr>
          <p:cNvSpPr>
            <a:spLocks noGrp="1"/>
          </p:cNvSpPr>
          <p:nvPr>
            <p:ph type="pic" sz="quarter" idx="22" hasCustomPrompt="1"/>
          </p:nvPr>
        </p:nvSpPr>
        <p:spPr>
          <a:xfrm>
            <a:off x="3506578" y="270000"/>
            <a:ext cx="5365355" cy="4611261"/>
          </a:xfrm>
          <a:prstGeom prst="roundRect">
            <a:avLst>
              <a:gd name="adj" fmla="val 1677"/>
            </a:avLst>
          </a:prstGeom>
          <a:noFill/>
        </p:spPr>
        <p:txBody>
          <a:bodyPr tIns="0" bIns="1260000" anchor="ctr"/>
          <a:lstStyle>
            <a:lvl1pPr marL="0" indent="0" algn="ctr">
              <a:lnSpc>
                <a:spcPct val="100000"/>
              </a:lnSpc>
              <a:spcBef>
                <a:spcPts val="0"/>
              </a:spcBef>
              <a:spcAft>
                <a:spcPts val="0"/>
              </a:spcAft>
              <a:buNone/>
              <a:defRPr sz="825" i="1">
                <a:solidFill>
                  <a:schemeClr val="tx2">
                    <a:lumMod val="60000"/>
                    <a:lumOff val="40000"/>
                  </a:schemeClr>
                </a:solidFill>
              </a:defRPr>
            </a:lvl1pPr>
          </a:lstStyle>
          <a:p>
            <a:r>
              <a:rPr lang="nl-NL" dirty="0"/>
              <a:t>Klik op onderstaand icoon </a:t>
            </a:r>
            <a:br>
              <a:rPr lang="nl-NL" dirty="0"/>
            </a:br>
            <a:r>
              <a:rPr lang="nl-NL" dirty="0"/>
              <a:t>om een afbeelding in te voegen</a:t>
            </a:r>
          </a:p>
        </p:txBody>
      </p:sp>
      <p:sp>
        <p:nvSpPr>
          <p:cNvPr id="232" name="Tijdelijke aanduiding voor tekst 20">
            <a:extLst>
              <a:ext uri="{FF2B5EF4-FFF2-40B4-BE49-F238E27FC236}">
                <a16:creationId xmlns:a16="http://schemas.microsoft.com/office/drawing/2014/main" id="{430B2965-EC57-40A3-B227-BCDEFB767F78}"/>
              </a:ext>
            </a:extLst>
          </p:cNvPr>
          <p:cNvSpPr>
            <a:spLocks noGrp="1"/>
          </p:cNvSpPr>
          <p:nvPr>
            <p:ph type="body" sz="quarter" idx="23" hasCustomPrompt="1"/>
          </p:nvPr>
        </p:nvSpPr>
        <p:spPr>
          <a:xfrm>
            <a:off x="3506371" y="2708910"/>
            <a:ext cx="5365355" cy="2172351"/>
          </a:xfrm>
          <a:prstGeom prst="roundRect">
            <a:avLst>
              <a:gd name="adj" fmla="val 3522"/>
            </a:avLst>
          </a:prstGeom>
          <a:gradFill>
            <a:gsLst>
              <a:gs pos="0">
                <a:schemeClr val="accent4">
                  <a:alpha val="0"/>
                </a:schemeClr>
              </a:gs>
              <a:gs pos="100000">
                <a:schemeClr val="accent4">
                  <a:alpha val="60000"/>
                </a:schemeClr>
              </a:gs>
            </a:gsLst>
            <a:lin ang="5400000" scaled="1"/>
          </a:gradFill>
        </p:spPr>
        <p:txBody>
          <a:bodyPr/>
          <a:lstStyle>
            <a:lvl1pPr marL="0" indent="0">
              <a:buNone/>
              <a:defRPr sz="525"/>
            </a:lvl1pPr>
          </a:lstStyle>
          <a:p>
            <a:pPr lvl="0"/>
            <a:r>
              <a:rPr lang="nl-NL" dirty="0"/>
              <a:t> </a:t>
            </a:r>
          </a:p>
        </p:txBody>
      </p:sp>
      <p:sp>
        <p:nvSpPr>
          <p:cNvPr id="60" name="Tekstvak 59">
            <a:extLst>
              <a:ext uri="{FF2B5EF4-FFF2-40B4-BE49-F238E27FC236}">
                <a16:creationId xmlns:a16="http://schemas.microsoft.com/office/drawing/2014/main" id="{35217B19-D729-461C-918E-FF3B87405B68}"/>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 + AFBEELDING [L]</a:t>
            </a:r>
          </a:p>
        </p:txBody>
      </p:sp>
      <p:sp>
        <p:nvSpPr>
          <p:cNvPr id="33" name="Tijdelijke aanduiding voor tekst 20">
            <a:extLst>
              <a:ext uri="{FF2B5EF4-FFF2-40B4-BE49-F238E27FC236}">
                <a16:creationId xmlns:a16="http://schemas.microsoft.com/office/drawing/2014/main" id="{B602F4EE-E524-4A09-88EA-5263DA0C2D16}"/>
              </a:ext>
            </a:extLst>
          </p:cNvPr>
          <p:cNvSpPr>
            <a:spLocks noGrp="1"/>
          </p:cNvSpPr>
          <p:nvPr>
            <p:ph type="body" sz="quarter" idx="16" hasCustomPrompt="1"/>
          </p:nvPr>
        </p:nvSpPr>
        <p:spPr>
          <a:xfrm>
            <a:off x="8176063" y="4162308"/>
            <a:ext cx="222752" cy="904377"/>
          </a:xfrm>
          <a:prstGeom prst="roundRect">
            <a:avLst>
              <a:gd name="adj" fmla="val 50000"/>
            </a:avLst>
          </a:prstGeom>
          <a:solidFill>
            <a:schemeClr val="accent1"/>
          </a:solidFill>
        </p:spPr>
        <p:txBody>
          <a:bodyPr/>
          <a:lstStyle>
            <a:lvl1pPr marL="0" indent="0">
              <a:buNone/>
              <a:defRPr sz="525"/>
            </a:lvl1pPr>
          </a:lstStyle>
          <a:p>
            <a:pPr lvl="0"/>
            <a:r>
              <a:rPr lang="nl-NL" dirty="0"/>
              <a:t> </a:t>
            </a:r>
          </a:p>
        </p:txBody>
      </p:sp>
      <p:sp>
        <p:nvSpPr>
          <p:cNvPr id="34" name="Tijdelijke aanduiding voor tekst 20">
            <a:extLst>
              <a:ext uri="{FF2B5EF4-FFF2-40B4-BE49-F238E27FC236}">
                <a16:creationId xmlns:a16="http://schemas.microsoft.com/office/drawing/2014/main" id="{2F904A4D-E6AA-431E-950A-ED4E6A61BC1F}"/>
              </a:ext>
            </a:extLst>
          </p:cNvPr>
          <p:cNvSpPr>
            <a:spLocks noGrp="1"/>
          </p:cNvSpPr>
          <p:nvPr>
            <p:ph type="body" sz="quarter" idx="17" hasCustomPrompt="1"/>
          </p:nvPr>
        </p:nvSpPr>
        <p:spPr>
          <a:xfrm>
            <a:off x="3402498" y="3131593"/>
            <a:ext cx="222752" cy="904377"/>
          </a:xfrm>
          <a:prstGeom prst="roundRect">
            <a:avLst>
              <a:gd name="adj" fmla="val 50000"/>
            </a:avLst>
          </a:prstGeom>
          <a:solidFill>
            <a:schemeClr val="accent3"/>
          </a:solidFill>
        </p:spPr>
        <p:txBody>
          <a:bodyPr/>
          <a:lstStyle>
            <a:lvl1pPr marL="0" indent="0">
              <a:buNone/>
              <a:defRPr sz="525"/>
            </a:lvl1pPr>
          </a:lstStyle>
          <a:p>
            <a:pPr lvl="0"/>
            <a:r>
              <a:rPr lang="nl-NL" dirty="0"/>
              <a:t> </a:t>
            </a:r>
          </a:p>
        </p:txBody>
      </p:sp>
      <p:sp>
        <p:nvSpPr>
          <p:cNvPr id="35" name="Tijdelijke aanduiding voor tekst 20">
            <a:extLst>
              <a:ext uri="{FF2B5EF4-FFF2-40B4-BE49-F238E27FC236}">
                <a16:creationId xmlns:a16="http://schemas.microsoft.com/office/drawing/2014/main" id="{96748DF9-0610-4217-B3D9-A65AA09FC76C}"/>
              </a:ext>
            </a:extLst>
          </p:cNvPr>
          <p:cNvSpPr>
            <a:spLocks noGrp="1"/>
          </p:cNvSpPr>
          <p:nvPr>
            <p:ph type="body" sz="quarter" idx="18" hasCustomPrompt="1"/>
          </p:nvPr>
        </p:nvSpPr>
        <p:spPr>
          <a:xfrm>
            <a:off x="8801630" y="2767862"/>
            <a:ext cx="143334" cy="770724"/>
          </a:xfrm>
          <a:prstGeom prst="roundRect">
            <a:avLst>
              <a:gd name="adj" fmla="val 50000"/>
            </a:avLst>
          </a:prstGeom>
          <a:solidFill>
            <a:schemeClr val="accent2"/>
          </a:solidFill>
        </p:spPr>
        <p:txBody>
          <a:bodyPr/>
          <a:lstStyle>
            <a:lvl1pPr marL="0" indent="0">
              <a:buNone/>
              <a:defRPr sz="525"/>
            </a:lvl1pPr>
          </a:lstStyle>
          <a:p>
            <a:pPr lvl="0"/>
            <a:r>
              <a:rPr lang="nl-NL" dirty="0"/>
              <a:t> </a:t>
            </a:r>
          </a:p>
        </p:txBody>
      </p:sp>
      <p:sp>
        <p:nvSpPr>
          <p:cNvPr id="37" name="Tijdelijke aanduiding voor tekst 20">
            <a:extLst>
              <a:ext uri="{FF2B5EF4-FFF2-40B4-BE49-F238E27FC236}">
                <a16:creationId xmlns:a16="http://schemas.microsoft.com/office/drawing/2014/main" id="{5E3C8ED8-BA6A-47B5-9338-A385769BECA2}"/>
              </a:ext>
            </a:extLst>
          </p:cNvPr>
          <p:cNvSpPr>
            <a:spLocks noGrp="1"/>
          </p:cNvSpPr>
          <p:nvPr>
            <p:ph type="body" sz="quarter" idx="19" hasCustomPrompt="1"/>
          </p:nvPr>
        </p:nvSpPr>
        <p:spPr>
          <a:xfrm>
            <a:off x="3654943" y="114952"/>
            <a:ext cx="143334" cy="864818"/>
          </a:xfrm>
          <a:prstGeom prst="roundRect">
            <a:avLst>
              <a:gd name="adj" fmla="val 50000"/>
            </a:avLst>
          </a:prstGeom>
          <a:solidFill>
            <a:schemeClr val="accent2"/>
          </a:solidFill>
        </p:spPr>
        <p:txBody>
          <a:bodyPr/>
          <a:lstStyle>
            <a:lvl1pPr marL="0" indent="0">
              <a:buNone/>
              <a:defRPr sz="525"/>
            </a:lvl1pPr>
          </a:lstStyle>
          <a:p>
            <a:pPr lvl="0"/>
            <a:r>
              <a:rPr lang="nl-NL" dirty="0"/>
              <a:t> </a:t>
            </a:r>
          </a:p>
        </p:txBody>
      </p:sp>
      <p:sp>
        <p:nvSpPr>
          <p:cNvPr id="38" name="Tijdelijke aanduiding voor tekst 20">
            <a:extLst>
              <a:ext uri="{FF2B5EF4-FFF2-40B4-BE49-F238E27FC236}">
                <a16:creationId xmlns:a16="http://schemas.microsoft.com/office/drawing/2014/main" id="{795AEB2A-869A-4B27-A197-7F184CED4D14}"/>
              </a:ext>
            </a:extLst>
          </p:cNvPr>
          <p:cNvSpPr>
            <a:spLocks noGrp="1"/>
          </p:cNvSpPr>
          <p:nvPr>
            <p:ph type="body" sz="quarter" idx="20" hasCustomPrompt="1"/>
          </p:nvPr>
        </p:nvSpPr>
        <p:spPr>
          <a:xfrm>
            <a:off x="3038429" y="1112461"/>
            <a:ext cx="143334" cy="580808"/>
          </a:xfrm>
          <a:prstGeom prst="roundRect">
            <a:avLst>
              <a:gd name="adj" fmla="val 50000"/>
            </a:avLst>
          </a:prstGeom>
          <a:solidFill>
            <a:schemeClr val="accent1"/>
          </a:solidFill>
        </p:spPr>
        <p:txBody>
          <a:bodyPr/>
          <a:lstStyle>
            <a:lvl1pPr marL="0" indent="0">
              <a:buNone/>
              <a:defRPr sz="525"/>
            </a:lvl1pPr>
          </a:lstStyle>
          <a:p>
            <a:pPr lvl="0"/>
            <a:r>
              <a:rPr lang="nl-NL" dirty="0"/>
              <a:t> </a:t>
            </a:r>
          </a:p>
        </p:txBody>
      </p:sp>
      <p:grpSp>
        <p:nvGrpSpPr>
          <p:cNvPr id="106" name="INSTRUCTIE">
            <a:extLst>
              <a:ext uri="{FF2B5EF4-FFF2-40B4-BE49-F238E27FC236}">
                <a16:creationId xmlns:a16="http://schemas.microsoft.com/office/drawing/2014/main" id="{7B6BB40D-F530-4ECB-8D74-C02D70457CB1}"/>
              </a:ext>
            </a:extLst>
          </p:cNvPr>
          <p:cNvGrpSpPr/>
          <p:nvPr userDrawn="1"/>
        </p:nvGrpSpPr>
        <p:grpSpPr>
          <a:xfrm>
            <a:off x="9283196" y="1"/>
            <a:ext cx="2770040" cy="4839647"/>
            <a:chOff x="-3786437" y="0"/>
            <a:chExt cx="3693386" cy="6452863"/>
          </a:xfrm>
        </p:grpSpPr>
        <p:sp>
          <p:nvSpPr>
            <p:cNvPr id="107" name="Rechthoek 106">
              <a:extLst>
                <a:ext uri="{FF2B5EF4-FFF2-40B4-BE49-F238E27FC236}">
                  <a16:creationId xmlns:a16="http://schemas.microsoft.com/office/drawing/2014/main" id="{585B5377-6DC8-4A15-A302-39634C11D60D}"/>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08" name="INSTRUCTIE">
              <a:extLst>
                <a:ext uri="{FF2B5EF4-FFF2-40B4-BE49-F238E27FC236}">
                  <a16:creationId xmlns:a16="http://schemas.microsoft.com/office/drawing/2014/main" id="{2151E147-E3AA-4597-AF11-64DA1DBE6B9A}"/>
                </a:ext>
              </a:extLst>
            </p:cNvPr>
            <p:cNvGrpSpPr/>
            <p:nvPr userDrawn="1"/>
          </p:nvGrpSpPr>
          <p:grpSpPr>
            <a:xfrm>
              <a:off x="-3786165" y="0"/>
              <a:ext cx="3693114" cy="5782322"/>
              <a:chOff x="-3786165" y="0"/>
              <a:chExt cx="3693114" cy="5782322"/>
            </a:xfrm>
          </p:grpSpPr>
          <p:sp>
            <p:nvSpPr>
              <p:cNvPr id="109" name="Rechthoek 108">
                <a:extLst>
                  <a:ext uri="{FF2B5EF4-FFF2-40B4-BE49-F238E27FC236}">
                    <a16:creationId xmlns:a16="http://schemas.microsoft.com/office/drawing/2014/main" id="{1A71744B-6CF8-4C39-9EC5-424A3C79E961}"/>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10" name="Ovaal 109">
                <a:extLst>
                  <a:ext uri="{FF2B5EF4-FFF2-40B4-BE49-F238E27FC236}">
                    <a16:creationId xmlns:a16="http://schemas.microsoft.com/office/drawing/2014/main" id="{62F89DDD-4D49-4997-A992-65CF1B094A5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1" name="Rechthoek 110">
                <a:extLst>
                  <a:ext uri="{FF2B5EF4-FFF2-40B4-BE49-F238E27FC236}">
                    <a16:creationId xmlns:a16="http://schemas.microsoft.com/office/drawing/2014/main" id="{62827746-C00C-453C-98F6-8B1064265F2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2" name="Groep 111">
                <a:extLst>
                  <a:ext uri="{FF2B5EF4-FFF2-40B4-BE49-F238E27FC236}">
                    <a16:creationId xmlns:a16="http://schemas.microsoft.com/office/drawing/2014/main" id="{932B24F0-4100-4DEF-9D6E-76F4E493DDFD}"/>
                  </a:ext>
                </a:extLst>
              </p:cNvPr>
              <p:cNvGrpSpPr/>
              <p:nvPr userDrawn="1"/>
            </p:nvGrpSpPr>
            <p:grpSpPr>
              <a:xfrm>
                <a:off x="-3316179" y="1231351"/>
                <a:ext cx="294789" cy="318834"/>
                <a:chOff x="14466489" y="1001522"/>
                <a:chExt cx="290627" cy="314333"/>
              </a:xfrm>
            </p:grpSpPr>
            <p:sp>
              <p:nvSpPr>
                <p:cNvPr id="158" name="Rechthoek 157">
                  <a:extLst>
                    <a:ext uri="{FF2B5EF4-FFF2-40B4-BE49-F238E27FC236}">
                      <a16:creationId xmlns:a16="http://schemas.microsoft.com/office/drawing/2014/main" id="{BA16CEAB-176A-4974-ABD6-8ED0454442F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59" name="Ovaal 158">
                  <a:extLst>
                    <a:ext uri="{FF2B5EF4-FFF2-40B4-BE49-F238E27FC236}">
                      <a16:creationId xmlns:a16="http://schemas.microsoft.com/office/drawing/2014/main" id="{D6A7ACCD-7758-4A09-9F9E-7CA0FA2E3C5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160" name="Vrije vorm: vorm 159">
                  <a:extLst>
                    <a:ext uri="{FF2B5EF4-FFF2-40B4-BE49-F238E27FC236}">
                      <a16:creationId xmlns:a16="http://schemas.microsoft.com/office/drawing/2014/main" id="{63DF046C-2E38-4D5C-ACEA-6A49073C525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161" name="Rechthoek: afgeronde hoeken 160">
                  <a:extLst>
                    <a:ext uri="{FF2B5EF4-FFF2-40B4-BE49-F238E27FC236}">
                      <a16:creationId xmlns:a16="http://schemas.microsoft.com/office/drawing/2014/main" id="{966AB3D0-52E7-4FAE-8522-757BEE25B34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cxnSp>
              <p:nvCxnSpPr>
                <p:cNvPr id="162" name="Rechte verbindingslijn 161">
                  <a:extLst>
                    <a:ext uri="{FF2B5EF4-FFF2-40B4-BE49-F238E27FC236}">
                      <a16:creationId xmlns:a16="http://schemas.microsoft.com/office/drawing/2014/main" id="{84706436-7A8E-4E00-9804-A7D544B34B8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3" name="Rechte verbindingslijn 162">
                  <a:extLst>
                    <a:ext uri="{FF2B5EF4-FFF2-40B4-BE49-F238E27FC236}">
                      <a16:creationId xmlns:a16="http://schemas.microsoft.com/office/drawing/2014/main" id="{4A3E5D2D-8717-4182-857E-4F1637F75AA1}"/>
                    </a:ext>
                  </a:extLst>
                </p:cNvPr>
                <p:cNvCxnSpPr>
                  <a:cxnSpLocks/>
                  <a:stCxn id="16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B6710FBD-CB02-4A8F-8224-64836B9BBAF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4" name="Rechthoek 113">
                <a:extLst>
                  <a:ext uri="{FF2B5EF4-FFF2-40B4-BE49-F238E27FC236}">
                    <a16:creationId xmlns:a16="http://schemas.microsoft.com/office/drawing/2014/main" id="{C4C05F89-BE0C-404B-B3E9-15280CEAA04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5" name="Groep 114">
                <a:extLst>
                  <a:ext uri="{FF2B5EF4-FFF2-40B4-BE49-F238E27FC236}">
                    <a16:creationId xmlns:a16="http://schemas.microsoft.com/office/drawing/2014/main" id="{18C16C85-3C91-4A49-A68F-C5D79BCFF854}"/>
                  </a:ext>
                </a:extLst>
              </p:cNvPr>
              <p:cNvGrpSpPr/>
              <p:nvPr userDrawn="1"/>
            </p:nvGrpSpPr>
            <p:grpSpPr>
              <a:xfrm>
                <a:off x="-3311319" y="2164285"/>
                <a:ext cx="825500" cy="209550"/>
                <a:chOff x="13504624" y="2482850"/>
                <a:chExt cx="825500" cy="209550"/>
              </a:xfrm>
            </p:grpSpPr>
            <p:sp>
              <p:nvSpPr>
                <p:cNvPr id="155" name="Rechthoek 154">
                  <a:extLst>
                    <a:ext uri="{FF2B5EF4-FFF2-40B4-BE49-F238E27FC236}">
                      <a16:creationId xmlns:a16="http://schemas.microsoft.com/office/drawing/2014/main" id="{C0ACB4DE-8807-4326-8268-F79DE8FE458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156" name="Rechte verbindingslijn 155">
                  <a:extLst>
                    <a:ext uri="{FF2B5EF4-FFF2-40B4-BE49-F238E27FC236}">
                      <a16:creationId xmlns:a16="http://schemas.microsoft.com/office/drawing/2014/main" id="{00E7BE42-FE96-4B41-970A-6A339E5487C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7" name="Gelijkbenige driehoek 156">
                  <a:extLst>
                    <a:ext uri="{FF2B5EF4-FFF2-40B4-BE49-F238E27FC236}">
                      <a16:creationId xmlns:a16="http://schemas.microsoft.com/office/drawing/2014/main" id="{D916706B-EE4D-4599-B64C-B60A2CA0890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116" name="Ovaal 115">
                <a:extLst>
                  <a:ext uri="{FF2B5EF4-FFF2-40B4-BE49-F238E27FC236}">
                    <a16:creationId xmlns:a16="http://schemas.microsoft.com/office/drawing/2014/main" id="{419C48EA-763F-44C4-896F-5A0D34C1B7F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7" name="Rechthoek 116">
                <a:extLst>
                  <a:ext uri="{FF2B5EF4-FFF2-40B4-BE49-F238E27FC236}">
                    <a16:creationId xmlns:a16="http://schemas.microsoft.com/office/drawing/2014/main" id="{FB375A4C-D53E-4856-937B-9BF4C476EB44}"/>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8" name="Ovaal 117">
                <a:extLst>
                  <a:ext uri="{FF2B5EF4-FFF2-40B4-BE49-F238E27FC236}">
                    <a16:creationId xmlns:a16="http://schemas.microsoft.com/office/drawing/2014/main" id="{9B97E4C9-E967-4F77-87EB-1FDF2B358E04}"/>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9" name="Rechthoek 118">
                <a:extLst>
                  <a:ext uri="{FF2B5EF4-FFF2-40B4-BE49-F238E27FC236}">
                    <a16:creationId xmlns:a16="http://schemas.microsoft.com/office/drawing/2014/main" id="{530F265D-AA07-475B-9338-499A30FA1152}"/>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20" name="Groep 119">
                <a:extLst>
                  <a:ext uri="{FF2B5EF4-FFF2-40B4-BE49-F238E27FC236}">
                    <a16:creationId xmlns:a16="http://schemas.microsoft.com/office/drawing/2014/main" id="{7691AFBC-51D2-4995-BF6C-889DCF0CAFBC}"/>
                  </a:ext>
                </a:extLst>
              </p:cNvPr>
              <p:cNvGrpSpPr/>
              <p:nvPr userDrawn="1"/>
            </p:nvGrpSpPr>
            <p:grpSpPr>
              <a:xfrm>
                <a:off x="-3408294" y="4834615"/>
                <a:ext cx="622283" cy="612919"/>
                <a:chOff x="12617641" y="3403239"/>
                <a:chExt cx="752963" cy="741634"/>
              </a:xfrm>
            </p:grpSpPr>
            <p:grpSp>
              <p:nvGrpSpPr>
                <p:cNvPr id="139" name="Groep 138">
                  <a:extLst>
                    <a:ext uri="{FF2B5EF4-FFF2-40B4-BE49-F238E27FC236}">
                      <a16:creationId xmlns:a16="http://schemas.microsoft.com/office/drawing/2014/main" id="{DC96CF54-646F-4041-8072-B932CF00C4DB}"/>
                    </a:ext>
                  </a:extLst>
                </p:cNvPr>
                <p:cNvGrpSpPr/>
                <p:nvPr userDrawn="1"/>
              </p:nvGrpSpPr>
              <p:grpSpPr>
                <a:xfrm>
                  <a:off x="12771550" y="3403239"/>
                  <a:ext cx="467156" cy="448491"/>
                  <a:chOff x="12782177" y="3403239"/>
                  <a:chExt cx="467156" cy="448491"/>
                </a:xfrm>
              </p:grpSpPr>
              <p:grpSp>
                <p:nvGrpSpPr>
                  <p:cNvPr id="142" name="Groep 141">
                    <a:extLst>
                      <a:ext uri="{FF2B5EF4-FFF2-40B4-BE49-F238E27FC236}">
                        <a16:creationId xmlns:a16="http://schemas.microsoft.com/office/drawing/2014/main" id="{7A88AD74-EA95-4CAA-B63D-AF5E4143B582}"/>
                      </a:ext>
                    </a:extLst>
                  </p:cNvPr>
                  <p:cNvGrpSpPr/>
                  <p:nvPr userDrawn="1"/>
                </p:nvGrpSpPr>
                <p:grpSpPr>
                  <a:xfrm>
                    <a:off x="12782177" y="3403239"/>
                    <a:ext cx="412972" cy="396132"/>
                    <a:chOff x="13554906" y="3320109"/>
                    <a:chExt cx="443912" cy="425811"/>
                  </a:xfrm>
                </p:grpSpPr>
                <p:grpSp>
                  <p:nvGrpSpPr>
                    <p:cNvPr id="149" name="Groep 148">
                      <a:extLst>
                        <a:ext uri="{FF2B5EF4-FFF2-40B4-BE49-F238E27FC236}">
                          <a16:creationId xmlns:a16="http://schemas.microsoft.com/office/drawing/2014/main" id="{19E78773-5487-4548-A9AB-BF07511836F8}"/>
                        </a:ext>
                      </a:extLst>
                    </p:cNvPr>
                    <p:cNvGrpSpPr/>
                    <p:nvPr userDrawn="1"/>
                  </p:nvGrpSpPr>
                  <p:grpSpPr>
                    <a:xfrm>
                      <a:off x="13554906" y="3320109"/>
                      <a:ext cx="443912" cy="425811"/>
                      <a:chOff x="12909684" y="1276143"/>
                      <a:chExt cx="443912" cy="425811"/>
                    </a:xfrm>
                  </p:grpSpPr>
                  <p:sp>
                    <p:nvSpPr>
                      <p:cNvPr id="152" name="Rechthoek 151">
                        <a:extLst>
                          <a:ext uri="{FF2B5EF4-FFF2-40B4-BE49-F238E27FC236}">
                            <a16:creationId xmlns:a16="http://schemas.microsoft.com/office/drawing/2014/main" id="{89470124-319B-4112-A114-D3A304C44DF7}"/>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53" name="Rechthoek 152">
                        <a:extLst>
                          <a:ext uri="{FF2B5EF4-FFF2-40B4-BE49-F238E27FC236}">
                            <a16:creationId xmlns:a16="http://schemas.microsoft.com/office/drawing/2014/main" id="{8E79D23D-0BF9-4969-B5DA-8E5F79FC74C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54" name="Ovaal 153">
                        <a:extLst>
                          <a:ext uri="{FF2B5EF4-FFF2-40B4-BE49-F238E27FC236}">
                            <a16:creationId xmlns:a16="http://schemas.microsoft.com/office/drawing/2014/main" id="{A05165FF-3EA7-4988-BAA0-7A9EAB34BA1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pic>
                  <p:nvPicPr>
                    <p:cNvPr id="150" name="Afbeelding 149">
                      <a:extLst>
                        <a:ext uri="{FF2B5EF4-FFF2-40B4-BE49-F238E27FC236}">
                          <a16:creationId xmlns:a16="http://schemas.microsoft.com/office/drawing/2014/main" id="{427A4DB9-839B-4753-AA0E-DA79086031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51" name="Afbeelding 150">
                      <a:extLst>
                        <a:ext uri="{FF2B5EF4-FFF2-40B4-BE49-F238E27FC236}">
                          <a16:creationId xmlns:a16="http://schemas.microsoft.com/office/drawing/2014/main" id="{6E1439C5-78D1-4371-B9C6-0ADCF51EE18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43" name="Groep 142">
                    <a:extLst>
                      <a:ext uri="{FF2B5EF4-FFF2-40B4-BE49-F238E27FC236}">
                        <a16:creationId xmlns:a16="http://schemas.microsoft.com/office/drawing/2014/main" id="{C7DE0FB9-E86A-457A-9CD8-8C93452B4048}"/>
                      </a:ext>
                    </a:extLst>
                  </p:cNvPr>
                  <p:cNvGrpSpPr/>
                  <p:nvPr userDrawn="1"/>
                </p:nvGrpSpPr>
                <p:grpSpPr>
                  <a:xfrm>
                    <a:off x="13103513" y="3705268"/>
                    <a:ext cx="145820" cy="146462"/>
                    <a:chOff x="13096169" y="3602278"/>
                    <a:chExt cx="145820" cy="146462"/>
                  </a:xfrm>
                </p:grpSpPr>
                <p:sp>
                  <p:nvSpPr>
                    <p:cNvPr id="147" name="Rechthoek 146">
                      <a:extLst>
                        <a:ext uri="{FF2B5EF4-FFF2-40B4-BE49-F238E27FC236}">
                          <a16:creationId xmlns:a16="http://schemas.microsoft.com/office/drawing/2014/main" id="{DAB955FE-16B8-4E59-94A1-6D082D64D0D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B16EA071-6019-4F8D-821E-43304922D4E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F9E12B67-A616-4248-AE5D-01E98206688B}"/>
                      </a:ext>
                    </a:extLst>
                  </p:cNvPr>
                  <p:cNvGrpSpPr/>
                  <p:nvPr userDrawn="1"/>
                </p:nvGrpSpPr>
                <p:grpSpPr>
                  <a:xfrm rot="10800000">
                    <a:off x="13061402" y="3665637"/>
                    <a:ext cx="145820" cy="146462"/>
                    <a:chOff x="13096169" y="3602278"/>
                    <a:chExt cx="145820" cy="146462"/>
                  </a:xfrm>
                </p:grpSpPr>
                <p:sp>
                  <p:nvSpPr>
                    <p:cNvPr id="145" name="Rechthoek 144">
                      <a:extLst>
                        <a:ext uri="{FF2B5EF4-FFF2-40B4-BE49-F238E27FC236}">
                          <a16:creationId xmlns:a16="http://schemas.microsoft.com/office/drawing/2014/main" id="{149ADCBE-A1E9-4FA0-985A-4227C7BFE83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DDA57C1B-D102-4414-BDFD-04C6413637E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40" name="Rechthoek 139">
                  <a:extLst>
                    <a:ext uri="{FF2B5EF4-FFF2-40B4-BE49-F238E27FC236}">
                      <a16:creationId xmlns:a16="http://schemas.microsoft.com/office/drawing/2014/main" id="{267883D1-A856-4D74-951A-37AD1073817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Bijsnijden</a:t>
                  </a:r>
                </a:p>
              </p:txBody>
            </p:sp>
            <p:sp>
              <p:nvSpPr>
                <p:cNvPr id="141" name="Gelijkbenige driehoek 140">
                  <a:extLst>
                    <a:ext uri="{FF2B5EF4-FFF2-40B4-BE49-F238E27FC236}">
                      <a16:creationId xmlns:a16="http://schemas.microsoft.com/office/drawing/2014/main" id="{038EFCDC-61D5-4424-9150-E75CBEC6E6F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751B4727-E349-44F0-B600-CE00FD2B0361}"/>
                  </a:ext>
                </a:extLst>
              </p:cNvPr>
              <p:cNvGrpSpPr/>
              <p:nvPr userDrawn="1"/>
            </p:nvGrpSpPr>
            <p:grpSpPr>
              <a:xfrm>
                <a:off x="-3314821" y="2981448"/>
                <a:ext cx="1558053" cy="563933"/>
                <a:chOff x="-3314821" y="2981448"/>
                <a:chExt cx="1558053" cy="563933"/>
              </a:xfrm>
            </p:grpSpPr>
            <p:sp>
              <p:nvSpPr>
                <p:cNvPr id="125" name="Rechthoek 124">
                  <a:extLst>
                    <a:ext uri="{FF2B5EF4-FFF2-40B4-BE49-F238E27FC236}">
                      <a16:creationId xmlns:a16="http://schemas.microsoft.com/office/drawing/2014/main" id="{18ED30BF-D428-4F44-871D-191EA8F2DC05}"/>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1F37F04A-77F4-47B9-B9F7-580A76C198D7}"/>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27" name="Tekstvak 126">
                  <a:extLst>
                    <a:ext uri="{FF2B5EF4-FFF2-40B4-BE49-F238E27FC236}">
                      <a16:creationId xmlns:a16="http://schemas.microsoft.com/office/drawing/2014/main" id="{F69B52C0-A883-4D5F-BF5A-6834E752E3C0}"/>
                    </a:ext>
                  </a:extLst>
                </p:cNvPr>
                <p:cNvSpPr txBox="1"/>
                <p:nvPr userDrawn="1"/>
              </p:nvSpPr>
              <p:spPr>
                <a:xfrm>
                  <a:off x="-3069820" y="3038892"/>
                  <a:ext cx="1089248"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28" name="Tekstvak 127">
                  <a:extLst>
                    <a:ext uri="{FF2B5EF4-FFF2-40B4-BE49-F238E27FC236}">
                      <a16:creationId xmlns:a16="http://schemas.microsoft.com/office/drawing/2014/main" id="{184970CA-B329-4B73-8627-54301FF9C202}"/>
                    </a:ext>
                  </a:extLst>
                </p:cNvPr>
                <p:cNvSpPr txBox="1"/>
                <p:nvPr userDrawn="1"/>
              </p:nvSpPr>
              <p:spPr>
                <a:xfrm>
                  <a:off x="-3069820" y="3295269"/>
                  <a:ext cx="109851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29" name="Vrije vorm: vorm 128">
                  <a:extLst>
                    <a:ext uri="{FF2B5EF4-FFF2-40B4-BE49-F238E27FC236}">
                      <a16:creationId xmlns:a16="http://schemas.microsoft.com/office/drawing/2014/main" id="{CD1DB894-40AD-44CE-A38B-C3D17CAD1DEE}"/>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30" name="Gelijkbenige driehoek 129">
                  <a:extLst>
                    <a:ext uri="{FF2B5EF4-FFF2-40B4-BE49-F238E27FC236}">
                      <a16:creationId xmlns:a16="http://schemas.microsoft.com/office/drawing/2014/main" id="{517689AE-37A0-4223-A521-E49822F6CD0B}"/>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31" name="Groep 130">
                  <a:extLst>
                    <a:ext uri="{FF2B5EF4-FFF2-40B4-BE49-F238E27FC236}">
                      <a16:creationId xmlns:a16="http://schemas.microsoft.com/office/drawing/2014/main" id="{C94CA9F3-4720-4536-9E61-4BFFF293CF9F}"/>
                    </a:ext>
                  </a:extLst>
                </p:cNvPr>
                <p:cNvGrpSpPr/>
                <p:nvPr userDrawn="1"/>
              </p:nvGrpSpPr>
              <p:grpSpPr>
                <a:xfrm>
                  <a:off x="-3257052" y="3032066"/>
                  <a:ext cx="182309" cy="163794"/>
                  <a:chOff x="12832541" y="3162395"/>
                  <a:chExt cx="219532" cy="197236"/>
                </a:xfrm>
              </p:grpSpPr>
              <p:sp>
                <p:nvSpPr>
                  <p:cNvPr id="136" name="Rechthoek 135">
                    <a:extLst>
                      <a:ext uri="{FF2B5EF4-FFF2-40B4-BE49-F238E27FC236}">
                        <a16:creationId xmlns:a16="http://schemas.microsoft.com/office/drawing/2014/main" id="{3A5C46FB-2D50-4376-A971-F758F0280234}"/>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7" name="Rechthoek 136">
                    <a:extLst>
                      <a:ext uri="{FF2B5EF4-FFF2-40B4-BE49-F238E27FC236}">
                        <a16:creationId xmlns:a16="http://schemas.microsoft.com/office/drawing/2014/main" id="{05C21558-4CC3-44FC-9DBD-D6E69C804BF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D26F3FC3-6463-45B6-A5B5-E71A2B9E40F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nvGrpSpPr>
                <p:cNvPr id="132" name="Groep 131">
                  <a:extLst>
                    <a:ext uri="{FF2B5EF4-FFF2-40B4-BE49-F238E27FC236}">
                      <a16:creationId xmlns:a16="http://schemas.microsoft.com/office/drawing/2014/main" id="{260055F3-76DD-45FB-B5A8-97C40CF8A618}"/>
                    </a:ext>
                  </a:extLst>
                </p:cNvPr>
                <p:cNvGrpSpPr/>
                <p:nvPr userDrawn="1"/>
              </p:nvGrpSpPr>
              <p:grpSpPr>
                <a:xfrm>
                  <a:off x="-3257053" y="3276580"/>
                  <a:ext cx="182309" cy="163794"/>
                  <a:chOff x="12832541" y="3162395"/>
                  <a:chExt cx="219532" cy="197236"/>
                </a:xfrm>
              </p:grpSpPr>
              <p:sp>
                <p:nvSpPr>
                  <p:cNvPr id="133" name="Rechthoek 132">
                    <a:extLst>
                      <a:ext uri="{FF2B5EF4-FFF2-40B4-BE49-F238E27FC236}">
                        <a16:creationId xmlns:a16="http://schemas.microsoft.com/office/drawing/2014/main" id="{19731698-957C-4B7B-852D-99033859086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4" name="Rechthoek 133">
                    <a:extLst>
                      <a:ext uri="{FF2B5EF4-FFF2-40B4-BE49-F238E27FC236}">
                        <a16:creationId xmlns:a16="http://schemas.microsoft.com/office/drawing/2014/main" id="{0E5BD4FE-B74A-46BB-8EFC-D6C9F5DA513A}"/>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A7719F19-093E-462A-A8AA-5F659699066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nvGrpSpPr>
              <p:cNvPr id="122" name="ICOON_info">
                <a:extLst>
                  <a:ext uri="{FF2B5EF4-FFF2-40B4-BE49-F238E27FC236}">
                    <a16:creationId xmlns:a16="http://schemas.microsoft.com/office/drawing/2014/main" id="{0386CE29-1C1D-46C9-9E70-3CBB56896F7E}"/>
                  </a:ext>
                </a:extLst>
              </p:cNvPr>
              <p:cNvGrpSpPr/>
              <p:nvPr userDrawn="1"/>
            </p:nvGrpSpPr>
            <p:grpSpPr>
              <a:xfrm>
                <a:off x="-376736" y="5498637"/>
                <a:ext cx="283685" cy="283685"/>
                <a:chOff x="-510741" y="5913713"/>
                <a:chExt cx="267555" cy="267555"/>
              </a:xfrm>
            </p:grpSpPr>
            <p:sp>
              <p:nvSpPr>
                <p:cNvPr id="123" name="Ovaal 122">
                  <a:extLst>
                    <a:ext uri="{FF2B5EF4-FFF2-40B4-BE49-F238E27FC236}">
                      <a16:creationId xmlns:a16="http://schemas.microsoft.com/office/drawing/2014/main" id="{CA2180E2-ED7A-4F46-AADE-85B42FCFA01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24" name="Graphic 163" descr="Informatie">
                  <a:extLst>
                    <a:ext uri="{FF2B5EF4-FFF2-40B4-BE49-F238E27FC236}">
                      <a16:creationId xmlns:a16="http://schemas.microsoft.com/office/drawing/2014/main" id="{030D9301-825F-4C35-B4BE-32231A6C6FB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sp>
        <p:nvSpPr>
          <p:cNvPr id="164" name="Tijdelijke aanduiding voor verticale tekst 2">
            <a:extLst>
              <a:ext uri="{FF2B5EF4-FFF2-40B4-BE49-F238E27FC236}">
                <a16:creationId xmlns:a16="http://schemas.microsoft.com/office/drawing/2014/main" id="{1C4F73D5-FEE5-45A5-9964-78F18DC74B06}"/>
              </a:ext>
            </a:extLst>
          </p:cNvPr>
          <p:cNvSpPr>
            <a:spLocks noGrp="1"/>
          </p:cNvSpPr>
          <p:nvPr>
            <p:ph type="body" orient="vert" idx="21" hasCustomPrompt="1"/>
          </p:nvPr>
        </p:nvSpPr>
        <p:spPr>
          <a:xfrm>
            <a:off x="539999" y="533400"/>
            <a:ext cx="2167793" cy="4076700"/>
          </a:xfrm>
        </p:spPr>
        <p:txBody>
          <a:bodyPr vert="horz" lIns="0" tIns="0" rIns="0" bIns="0" anchor="ctr"/>
          <a:lstStyle>
            <a:lvl1pPr marL="0" indent="0">
              <a:lnSpc>
                <a:spcPct val="100000"/>
              </a:lnSpc>
              <a:spcAft>
                <a:spcPts val="1350"/>
              </a:spcAft>
              <a:buNone/>
              <a:defRPr sz="2250" b="1">
                <a:solidFill>
                  <a:schemeClr val="accent5"/>
                </a:solidFill>
                <a:latin typeface="+mj-lt"/>
              </a:defRPr>
            </a:lvl1pPr>
            <a:lvl2pPr marL="190500" indent="-190500">
              <a:defRPr/>
            </a:lvl2pPr>
            <a:lvl3pPr marL="400050" indent="-200025">
              <a:buClr>
                <a:schemeClr val="accent5"/>
              </a:buClr>
              <a:buFont typeface="Arial" panose="020B0604020202020204" pitchFamily="34" charset="0"/>
              <a:buChar char="•"/>
              <a:defRPr sz="1050"/>
            </a:lvl3pPr>
            <a:lvl4pPr>
              <a:spcAft>
                <a:spcPts val="450"/>
              </a:spcAft>
              <a:defRPr sz="1050" b="0">
                <a:solidFill>
                  <a:schemeClr val="accent4"/>
                </a:solidFill>
                <a:latin typeface="+mn-lt"/>
              </a:defRPr>
            </a:lvl4pPr>
            <a:lvl5pPr>
              <a:defRPr b="1"/>
            </a:lvl5pPr>
            <a:lvl6pPr marL="200025" indent="-200025">
              <a:buAutoNum type="arabicPeriod"/>
              <a:defRPr/>
            </a:lvl6pPr>
            <a:lvl7pPr marL="200025" indent="-200025">
              <a:buFont typeface="+mj-lt"/>
              <a:buAutoNum type="alphaUcPeriod"/>
              <a:defRPr/>
            </a:lvl7pPr>
            <a:lvl8pPr>
              <a:defRPr/>
            </a:lvl8pPr>
            <a:lvl9pPr>
              <a:defRPr/>
            </a:lvl9pPr>
          </a:lstStyle>
          <a:p>
            <a:pPr lvl="0"/>
            <a:r>
              <a:rPr lang="nl-NL" dirty="0"/>
              <a:t>Titel</a:t>
            </a:r>
          </a:p>
          <a:p>
            <a:pPr lvl="1"/>
            <a:r>
              <a:rPr lang="nl-NL" dirty="0"/>
              <a:t>Bullet</a:t>
            </a:r>
          </a:p>
          <a:p>
            <a:pPr lvl="2"/>
            <a:r>
              <a:rPr lang="nl-NL" dirty="0"/>
              <a:t>Sub-</a:t>
            </a:r>
            <a:r>
              <a:rPr lang="nl-NL" dirty="0" err="1"/>
              <a:t>bullet</a:t>
            </a:r>
            <a:endParaRPr lang="nl-NL" dirty="0"/>
          </a:p>
          <a:p>
            <a:pPr lvl="3"/>
            <a:r>
              <a:rPr lang="nl-NL" dirty="0"/>
              <a:t>Leestekst</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165" name="INSTRUCTIE">
            <a:extLst>
              <a:ext uri="{FF2B5EF4-FFF2-40B4-BE49-F238E27FC236}">
                <a16:creationId xmlns:a16="http://schemas.microsoft.com/office/drawing/2014/main" id="{3244DAE5-3176-4661-94E4-033C07AB80D2}"/>
              </a:ext>
            </a:extLst>
          </p:cNvPr>
          <p:cNvGrpSpPr/>
          <p:nvPr userDrawn="1"/>
        </p:nvGrpSpPr>
        <p:grpSpPr>
          <a:xfrm>
            <a:off x="-2839828" y="0"/>
            <a:ext cx="2770040" cy="4019512"/>
            <a:chOff x="-3786437" y="0"/>
            <a:chExt cx="3693386" cy="5359349"/>
          </a:xfrm>
        </p:grpSpPr>
        <p:sp>
          <p:nvSpPr>
            <p:cNvPr id="166" name="Rechthoek 165">
              <a:extLst>
                <a:ext uri="{FF2B5EF4-FFF2-40B4-BE49-F238E27FC236}">
                  <a16:creationId xmlns:a16="http://schemas.microsoft.com/office/drawing/2014/main" id="{1F44EE07-DD83-44DA-BE75-8096AE1D1E0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67" name="Ovaal 166">
              <a:extLst>
                <a:ext uri="{FF2B5EF4-FFF2-40B4-BE49-F238E27FC236}">
                  <a16:creationId xmlns:a16="http://schemas.microsoft.com/office/drawing/2014/main" id="{14148663-4D32-4D60-9A7F-6E90850047B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8" name="Rechthoek 167">
              <a:extLst>
                <a:ext uri="{FF2B5EF4-FFF2-40B4-BE49-F238E27FC236}">
                  <a16:creationId xmlns:a16="http://schemas.microsoft.com/office/drawing/2014/main" id="{E44DD0EC-6A8F-41A1-B759-8B503625A299}"/>
                </a:ext>
              </a:extLst>
            </p:cNvPr>
            <p:cNvSpPr/>
            <p:nvPr userDrawn="1"/>
          </p:nvSpPr>
          <p:spPr>
            <a:xfrm>
              <a:off x="-3319415" y="21422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169" name="Ovaal 168">
              <a:extLst>
                <a:ext uri="{FF2B5EF4-FFF2-40B4-BE49-F238E27FC236}">
                  <a16:creationId xmlns:a16="http://schemas.microsoft.com/office/drawing/2014/main" id="{10D9DA68-C703-46AD-9642-1F807CD54C7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0" name="Rechthoek 169">
              <a:extLst>
                <a:ext uri="{FF2B5EF4-FFF2-40B4-BE49-F238E27FC236}">
                  <a16:creationId xmlns:a16="http://schemas.microsoft.com/office/drawing/2014/main" id="{7C74AA7A-02CF-4E5F-AC9F-2B01D47F4AF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1" name="Rechthoek 170">
              <a:extLst>
                <a:ext uri="{FF2B5EF4-FFF2-40B4-BE49-F238E27FC236}">
                  <a16:creationId xmlns:a16="http://schemas.microsoft.com/office/drawing/2014/main" id="{8F82CFB7-2B52-4AD1-AB9C-E99649D87437}"/>
                </a:ext>
              </a:extLst>
            </p:cNvPr>
            <p:cNvSpPr/>
            <p:nvPr userDrawn="1"/>
          </p:nvSpPr>
          <p:spPr>
            <a:xfrm>
              <a:off x="-3319415" y="24336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Sub-</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72" name="Ovaal 171">
              <a:extLst>
                <a:ext uri="{FF2B5EF4-FFF2-40B4-BE49-F238E27FC236}">
                  <a16:creationId xmlns:a16="http://schemas.microsoft.com/office/drawing/2014/main" id="{1B33B679-7473-4930-831C-175BCC84B50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3" name="Rechthoek 172">
              <a:extLst>
                <a:ext uri="{FF2B5EF4-FFF2-40B4-BE49-F238E27FC236}">
                  <a16:creationId xmlns:a16="http://schemas.microsoft.com/office/drawing/2014/main" id="{DA973D7F-D5B5-4FDB-BA51-35B605B00A3B}"/>
                </a:ext>
              </a:extLst>
            </p:cNvPr>
            <p:cNvSpPr/>
            <p:nvPr userDrawn="1"/>
          </p:nvSpPr>
          <p:spPr>
            <a:xfrm>
              <a:off x="-3319415" y="27250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174" name="Ovaal 173">
              <a:extLst>
                <a:ext uri="{FF2B5EF4-FFF2-40B4-BE49-F238E27FC236}">
                  <a16:creationId xmlns:a16="http://schemas.microsoft.com/office/drawing/2014/main" id="{30667F10-5795-48AE-8B4D-462744497F4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5" name="Rechthoek 174">
              <a:extLst>
                <a:ext uri="{FF2B5EF4-FFF2-40B4-BE49-F238E27FC236}">
                  <a16:creationId xmlns:a16="http://schemas.microsoft.com/office/drawing/2014/main" id="{77E7940A-FCD1-48B6-B6FA-3A91D2BD6DF8}"/>
                </a:ext>
              </a:extLst>
            </p:cNvPr>
            <p:cNvSpPr/>
            <p:nvPr userDrawn="1"/>
          </p:nvSpPr>
          <p:spPr>
            <a:xfrm>
              <a:off x="-3319415" y="30164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176" name="Ovaal 175">
              <a:extLst>
                <a:ext uri="{FF2B5EF4-FFF2-40B4-BE49-F238E27FC236}">
                  <a16:creationId xmlns:a16="http://schemas.microsoft.com/office/drawing/2014/main" id="{C1A161D7-5201-4A4D-B123-E322F8933AE5}"/>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7" name="Ovaal 176">
              <a:extLst>
                <a:ext uri="{FF2B5EF4-FFF2-40B4-BE49-F238E27FC236}">
                  <a16:creationId xmlns:a16="http://schemas.microsoft.com/office/drawing/2014/main" id="{E985FE70-676D-41F9-B032-054BB5F2881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78" name="Rechthoek 177">
              <a:extLst>
                <a:ext uri="{FF2B5EF4-FFF2-40B4-BE49-F238E27FC236}">
                  <a16:creationId xmlns:a16="http://schemas.microsoft.com/office/drawing/2014/main" id="{DDB0A182-C8E5-426D-A367-D38CE8A60D1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79" name="Ovaal 178">
              <a:extLst>
                <a:ext uri="{FF2B5EF4-FFF2-40B4-BE49-F238E27FC236}">
                  <a16:creationId xmlns:a16="http://schemas.microsoft.com/office/drawing/2014/main" id="{84DA5785-614F-4F56-9CA7-C224306E13F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0" name="Rechthoek 179">
              <a:extLst>
                <a:ext uri="{FF2B5EF4-FFF2-40B4-BE49-F238E27FC236}">
                  <a16:creationId xmlns:a16="http://schemas.microsoft.com/office/drawing/2014/main" id="{8436ABBC-F7AC-4500-961C-701943749EA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3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181" name="Ovaal 180">
              <a:extLst>
                <a:ext uri="{FF2B5EF4-FFF2-40B4-BE49-F238E27FC236}">
                  <a16:creationId xmlns:a16="http://schemas.microsoft.com/office/drawing/2014/main" id="{59234183-6ABE-44DC-BB60-CE602FED040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2" name="Rechthoek 181">
              <a:extLst>
                <a:ext uri="{FF2B5EF4-FFF2-40B4-BE49-F238E27FC236}">
                  <a16:creationId xmlns:a16="http://schemas.microsoft.com/office/drawing/2014/main" id="{A206CE42-4C58-47E7-AA97-6399D88F4D0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75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183" name="Ovaal 182">
              <a:extLst>
                <a:ext uri="{FF2B5EF4-FFF2-40B4-BE49-F238E27FC236}">
                  <a16:creationId xmlns:a16="http://schemas.microsoft.com/office/drawing/2014/main" id="{977BA4F9-6138-4ABC-91C3-727CE758D4FE}"/>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4" name="Rechthoek 183">
              <a:extLst>
                <a:ext uri="{FF2B5EF4-FFF2-40B4-BE49-F238E27FC236}">
                  <a16:creationId xmlns:a16="http://schemas.microsoft.com/office/drawing/2014/main" id="{F58F661D-DF2B-4BFC-8C27-599FB363225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85" name="Rechthoek 184">
              <a:extLst>
                <a:ext uri="{FF2B5EF4-FFF2-40B4-BE49-F238E27FC236}">
                  <a16:creationId xmlns:a16="http://schemas.microsoft.com/office/drawing/2014/main" id="{C8D2CE97-7EA9-4365-B5F0-7524F3F325C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86" name="ICOON_info">
              <a:extLst>
                <a:ext uri="{FF2B5EF4-FFF2-40B4-BE49-F238E27FC236}">
                  <a16:creationId xmlns:a16="http://schemas.microsoft.com/office/drawing/2014/main" id="{8569AD8C-909A-4BAA-956A-7915F8FD4C1B}"/>
                </a:ext>
              </a:extLst>
            </p:cNvPr>
            <p:cNvGrpSpPr/>
            <p:nvPr userDrawn="1"/>
          </p:nvGrpSpPr>
          <p:grpSpPr>
            <a:xfrm>
              <a:off x="-376736" y="4400186"/>
              <a:ext cx="283685" cy="283685"/>
              <a:chOff x="-510741" y="5913713"/>
              <a:chExt cx="267555" cy="267555"/>
            </a:xfrm>
          </p:grpSpPr>
          <p:sp>
            <p:nvSpPr>
              <p:cNvPr id="229" name="Ovaal 228">
                <a:extLst>
                  <a:ext uri="{FF2B5EF4-FFF2-40B4-BE49-F238E27FC236}">
                    <a16:creationId xmlns:a16="http://schemas.microsoft.com/office/drawing/2014/main" id="{5E7A9E03-8229-4F5D-BBC5-CBDB2C0BF67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3E29C7A7-1399-45EE-893A-CFD8346E40B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187" name="VOORBEELD">
              <a:extLst>
                <a:ext uri="{FF2B5EF4-FFF2-40B4-BE49-F238E27FC236}">
                  <a16:creationId xmlns:a16="http://schemas.microsoft.com/office/drawing/2014/main" id="{214D7E7B-BBF8-40DB-AEF0-A61F504FFE65}"/>
                </a:ext>
              </a:extLst>
            </p:cNvPr>
            <p:cNvGrpSpPr/>
            <p:nvPr userDrawn="1"/>
          </p:nvGrpSpPr>
          <p:grpSpPr>
            <a:xfrm>
              <a:off x="-3605171" y="458674"/>
              <a:ext cx="3234311" cy="558875"/>
              <a:chOff x="-3605171" y="458674"/>
              <a:chExt cx="3234311" cy="558875"/>
            </a:xfrm>
          </p:grpSpPr>
          <p:sp>
            <p:nvSpPr>
              <p:cNvPr id="189" name="Rechthoek 188">
                <a:extLst>
                  <a:ext uri="{FF2B5EF4-FFF2-40B4-BE49-F238E27FC236}">
                    <a16:creationId xmlns:a16="http://schemas.microsoft.com/office/drawing/2014/main" id="{4C8FA1A4-E0BF-40E6-B364-D6555F7A64F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190" name="Rechthoek 189">
                <a:extLst>
                  <a:ext uri="{FF2B5EF4-FFF2-40B4-BE49-F238E27FC236}">
                    <a16:creationId xmlns:a16="http://schemas.microsoft.com/office/drawing/2014/main" id="{D51BFC5D-4B2F-447D-9CC6-2DBE3F35959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91" name="Groep 190">
                <a:extLst>
                  <a:ext uri="{FF2B5EF4-FFF2-40B4-BE49-F238E27FC236}">
                    <a16:creationId xmlns:a16="http://schemas.microsoft.com/office/drawing/2014/main" id="{0AACC613-F314-4E87-82BB-8037AB509515}"/>
                  </a:ext>
                </a:extLst>
              </p:cNvPr>
              <p:cNvGrpSpPr/>
              <p:nvPr userDrawn="1"/>
            </p:nvGrpSpPr>
            <p:grpSpPr>
              <a:xfrm>
                <a:off x="-3386247" y="830871"/>
                <a:ext cx="139423" cy="109566"/>
                <a:chOff x="-2866744" y="827071"/>
                <a:chExt cx="168701" cy="132575"/>
              </a:xfrm>
            </p:grpSpPr>
            <p:grpSp>
              <p:nvGrpSpPr>
                <p:cNvPr id="222" name="Groep 221">
                  <a:extLst>
                    <a:ext uri="{FF2B5EF4-FFF2-40B4-BE49-F238E27FC236}">
                      <a16:creationId xmlns:a16="http://schemas.microsoft.com/office/drawing/2014/main" id="{482544D4-78B5-4D8A-AFA4-A130ABE294B9}"/>
                    </a:ext>
                  </a:extLst>
                </p:cNvPr>
                <p:cNvGrpSpPr/>
                <p:nvPr userDrawn="1"/>
              </p:nvGrpSpPr>
              <p:grpSpPr>
                <a:xfrm>
                  <a:off x="-2866744" y="827071"/>
                  <a:ext cx="168701" cy="132575"/>
                  <a:chOff x="-2866744" y="827071"/>
                  <a:chExt cx="168701" cy="132575"/>
                </a:xfrm>
              </p:grpSpPr>
              <p:cxnSp>
                <p:nvCxnSpPr>
                  <p:cNvPr id="224" name="Rechte verbindingslijn 223">
                    <a:extLst>
                      <a:ext uri="{FF2B5EF4-FFF2-40B4-BE49-F238E27FC236}">
                        <a16:creationId xmlns:a16="http://schemas.microsoft.com/office/drawing/2014/main" id="{2B7F60E4-F1E9-4758-8BC8-C5E9A7718CF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5" name="Rechte verbindingslijn 224">
                    <a:extLst>
                      <a:ext uri="{FF2B5EF4-FFF2-40B4-BE49-F238E27FC236}">
                        <a16:creationId xmlns:a16="http://schemas.microsoft.com/office/drawing/2014/main" id="{B613C0AA-B8C3-4D2D-AD0E-2E7C7D4DE0A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6" name="Rechte verbindingslijn 225">
                    <a:extLst>
                      <a:ext uri="{FF2B5EF4-FFF2-40B4-BE49-F238E27FC236}">
                        <a16:creationId xmlns:a16="http://schemas.microsoft.com/office/drawing/2014/main" id="{3D06F050-C1D3-4BCC-8914-31A3A0F592F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84E7F316-433B-43E3-A9CA-A955DD5C1FF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9A0B40E0-97D0-4FF5-9C49-FB83294A1ED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23" name="Pijl: rechts 222">
                  <a:extLst>
                    <a:ext uri="{FF2B5EF4-FFF2-40B4-BE49-F238E27FC236}">
                      <a16:creationId xmlns:a16="http://schemas.microsoft.com/office/drawing/2014/main" id="{3A65C56C-E758-4A46-A94C-26D317BF2B7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92" name="Groep 191">
                <a:extLst>
                  <a:ext uri="{FF2B5EF4-FFF2-40B4-BE49-F238E27FC236}">
                    <a16:creationId xmlns:a16="http://schemas.microsoft.com/office/drawing/2014/main" id="{D981F106-1E27-4EA4-95BD-DC3F9C1A9BE5}"/>
                  </a:ext>
                </a:extLst>
              </p:cNvPr>
              <p:cNvGrpSpPr/>
              <p:nvPr userDrawn="1"/>
            </p:nvGrpSpPr>
            <p:grpSpPr>
              <a:xfrm>
                <a:off x="-3605171" y="830871"/>
                <a:ext cx="139423" cy="109566"/>
                <a:chOff x="-2866744" y="518074"/>
                <a:chExt cx="168701" cy="132575"/>
              </a:xfrm>
            </p:grpSpPr>
            <p:grpSp>
              <p:nvGrpSpPr>
                <p:cNvPr id="215" name="Groep 214">
                  <a:extLst>
                    <a:ext uri="{FF2B5EF4-FFF2-40B4-BE49-F238E27FC236}">
                      <a16:creationId xmlns:a16="http://schemas.microsoft.com/office/drawing/2014/main" id="{C08ADBC2-06C3-43DF-8D26-7181501E65A4}"/>
                    </a:ext>
                  </a:extLst>
                </p:cNvPr>
                <p:cNvGrpSpPr/>
                <p:nvPr userDrawn="1"/>
              </p:nvGrpSpPr>
              <p:grpSpPr>
                <a:xfrm>
                  <a:off x="-2866744" y="518074"/>
                  <a:ext cx="168701" cy="132575"/>
                  <a:chOff x="-2866744" y="518074"/>
                  <a:chExt cx="168701" cy="132575"/>
                </a:xfrm>
              </p:grpSpPr>
              <p:cxnSp>
                <p:nvCxnSpPr>
                  <p:cNvPr id="217" name="Rechte verbindingslijn 216">
                    <a:extLst>
                      <a:ext uri="{FF2B5EF4-FFF2-40B4-BE49-F238E27FC236}">
                        <a16:creationId xmlns:a16="http://schemas.microsoft.com/office/drawing/2014/main" id="{FE3BA03F-7312-4318-A7BA-268EF2E07C83}"/>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95C77E8D-A6ED-4F12-AA60-560E3132F23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1482BF72-5933-4DA3-A1CE-8B28931DD2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9F40DF1F-5884-411D-A621-FFF366A27E4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821BA7BA-87F0-41C5-AB12-9F29EF6D22A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6" name="Pijl: rechts 215">
                  <a:extLst>
                    <a:ext uri="{FF2B5EF4-FFF2-40B4-BE49-F238E27FC236}">
                      <a16:creationId xmlns:a16="http://schemas.microsoft.com/office/drawing/2014/main" id="{20C8FCCD-A2B2-429B-9CCC-9CB3F987C6B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193" name="Rechte verbindingslijn 192">
                <a:extLst>
                  <a:ext uri="{FF2B5EF4-FFF2-40B4-BE49-F238E27FC236}">
                    <a16:creationId xmlns:a16="http://schemas.microsoft.com/office/drawing/2014/main" id="{E41F21A1-5543-4A3D-8B7E-95FEFB6C17A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id="{3A7B324B-D943-4324-8466-BBB70F99C54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95" name="Rechthoek 194">
                <a:extLst>
                  <a:ext uri="{FF2B5EF4-FFF2-40B4-BE49-F238E27FC236}">
                    <a16:creationId xmlns:a16="http://schemas.microsoft.com/office/drawing/2014/main" id="{9D38A825-5645-4AC2-8ED2-5FE870212A84}"/>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96" name="Rechthoek 195">
                <a:extLst>
                  <a:ext uri="{FF2B5EF4-FFF2-40B4-BE49-F238E27FC236}">
                    <a16:creationId xmlns:a16="http://schemas.microsoft.com/office/drawing/2014/main" id="{311B4119-5B60-44C8-95B5-D3E68E0C024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97" name="Groep 196">
                <a:extLst>
                  <a:ext uri="{FF2B5EF4-FFF2-40B4-BE49-F238E27FC236}">
                    <a16:creationId xmlns:a16="http://schemas.microsoft.com/office/drawing/2014/main" id="{345D8F27-3728-4E7B-A02F-9AC2E075516D}"/>
                  </a:ext>
                </a:extLst>
              </p:cNvPr>
              <p:cNvGrpSpPr/>
              <p:nvPr userDrawn="1"/>
            </p:nvGrpSpPr>
            <p:grpSpPr>
              <a:xfrm>
                <a:off x="-2916763" y="769168"/>
                <a:ext cx="268738" cy="248381"/>
                <a:chOff x="-2916763" y="769168"/>
                <a:chExt cx="268738" cy="248381"/>
              </a:xfrm>
            </p:grpSpPr>
            <p:sp>
              <p:nvSpPr>
                <p:cNvPr id="207" name="Rechthoek 206">
                  <a:extLst>
                    <a:ext uri="{FF2B5EF4-FFF2-40B4-BE49-F238E27FC236}">
                      <a16:creationId xmlns:a16="http://schemas.microsoft.com/office/drawing/2014/main" id="{2B85C377-30F2-4531-ACF6-1E59440CAF7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208" name="Groep 207">
                  <a:extLst>
                    <a:ext uri="{FF2B5EF4-FFF2-40B4-BE49-F238E27FC236}">
                      <a16:creationId xmlns:a16="http://schemas.microsoft.com/office/drawing/2014/main" id="{B9AC5B9F-3CAD-4F80-8C5A-03A11389F064}"/>
                    </a:ext>
                  </a:extLst>
                </p:cNvPr>
                <p:cNvGrpSpPr/>
                <p:nvPr userDrawn="1"/>
              </p:nvGrpSpPr>
              <p:grpSpPr>
                <a:xfrm>
                  <a:off x="-2866744" y="827071"/>
                  <a:ext cx="168701" cy="132575"/>
                  <a:chOff x="-2866744" y="827071"/>
                  <a:chExt cx="168701" cy="132575"/>
                </a:xfrm>
              </p:grpSpPr>
              <p:cxnSp>
                <p:nvCxnSpPr>
                  <p:cNvPr id="210" name="Rechte verbindingslijn 209">
                    <a:extLst>
                      <a:ext uri="{FF2B5EF4-FFF2-40B4-BE49-F238E27FC236}">
                        <a16:creationId xmlns:a16="http://schemas.microsoft.com/office/drawing/2014/main" id="{241FD572-22E6-4543-AC81-059A5203DB5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FCA96C0C-E4C6-4A7B-AFC7-56AFB8F5464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4E9F8734-EE2F-468D-BD29-B81306598F8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5A0A3C74-A329-4539-9D63-A2A0647F8B6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B9DFE6B8-9FBF-45DA-9A52-6A9E2E0E24A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9" name="Pijl: rechts 208">
                  <a:extLst>
                    <a:ext uri="{FF2B5EF4-FFF2-40B4-BE49-F238E27FC236}">
                      <a16:creationId xmlns:a16="http://schemas.microsoft.com/office/drawing/2014/main" id="{957992D7-5866-4CAB-8CAF-26FE7EF14DB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98" name="Groep 197">
                <a:extLst>
                  <a:ext uri="{FF2B5EF4-FFF2-40B4-BE49-F238E27FC236}">
                    <a16:creationId xmlns:a16="http://schemas.microsoft.com/office/drawing/2014/main" id="{0B179A0B-7E02-400A-B820-1B5CA4E47A6C}"/>
                  </a:ext>
                </a:extLst>
              </p:cNvPr>
              <p:cNvGrpSpPr/>
              <p:nvPr userDrawn="1"/>
            </p:nvGrpSpPr>
            <p:grpSpPr>
              <a:xfrm>
                <a:off x="-2916763" y="460171"/>
                <a:ext cx="268738" cy="248381"/>
                <a:chOff x="-2916763" y="460171"/>
                <a:chExt cx="268738" cy="248381"/>
              </a:xfrm>
            </p:grpSpPr>
            <p:sp>
              <p:nvSpPr>
                <p:cNvPr id="199" name="Rechthoek 198">
                  <a:extLst>
                    <a:ext uri="{FF2B5EF4-FFF2-40B4-BE49-F238E27FC236}">
                      <a16:creationId xmlns:a16="http://schemas.microsoft.com/office/drawing/2014/main" id="{1FA4B575-AEC1-42E4-88B2-C0FAA2F30F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BA84125A-F3DA-4214-8F0C-648ED1C67BD3}"/>
                    </a:ext>
                  </a:extLst>
                </p:cNvPr>
                <p:cNvGrpSpPr/>
                <p:nvPr userDrawn="1"/>
              </p:nvGrpSpPr>
              <p:grpSpPr>
                <a:xfrm>
                  <a:off x="-2866744" y="518074"/>
                  <a:ext cx="168701" cy="132575"/>
                  <a:chOff x="-2866744" y="518074"/>
                  <a:chExt cx="168701" cy="132575"/>
                </a:xfrm>
              </p:grpSpPr>
              <p:cxnSp>
                <p:nvCxnSpPr>
                  <p:cNvPr id="202" name="Rechte verbindingslijn 201">
                    <a:extLst>
                      <a:ext uri="{FF2B5EF4-FFF2-40B4-BE49-F238E27FC236}">
                        <a16:creationId xmlns:a16="http://schemas.microsoft.com/office/drawing/2014/main" id="{F1D68CD6-2F90-4308-8FFB-499E41E0829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E7F2AE6B-BE70-4AF0-93E2-58B0930A51C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51D114B7-E2B3-4B73-A416-394264FB176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2CDB2971-6D28-4B29-9E17-4F5E857078D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DABA8457-84D7-41C0-9066-BB3711214DB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1" name="Pijl: rechts 200">
                  <a:extLst>
                    <a:ext uri="{FF2B5EF4-FFF2-40B4-BE49-F238E27FC236}">
                      <a16:creationId xmlns:a16="http://schemas.microsoft.com/office/drawing/2014/main" id="{86A29CE8-AD0D-4940-B6E4-3273E103C2E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88" name="Rechthoek 187">
              <a:extLst>
                <a:ext uri="{FF2B5EF4-FFF2-40B4-BE49-F238E27FC236}">
                  <a16:creationId xmlns:a16="http://schemas.microsoft.com/office/drawing/2014/main" id="{342C94F7-1182-4CC5-B25A-C87DBFFBCEC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539354" rtl="0" eaLnBrk="1" fontAlgn="auto" latinLnBrk="0" hangingPunct="1">
                <a:lnSpc>
                  <a:spcPct val="100000"/>
                </a:lnSpc>
                <a:spcBef>
                  <a:spcPts val="225"/>
                </a:spcBef>
                <a:spcAft>
                  <a:spcPts val="1350"/>
                </a:spcAft>
                <a:buClr>
                  <a:schemeClr val="accent4"/>
                </a:buClr>
                <a:buSzPct val="100000"/>
                <a:buFont typeface="Arial" panose="020B0604020202020204" pitchFamily="34" charset="0"/>
                <a:buNone/>
                <a:tabLst/>
                <a:defRPr/>
              </a:pPr>
              <a:r>
                <a:rPr lang="nl-NL" sz="1800" b="1" kern="1200" noProof="0" dirty="0">
                  <a:solidFill>
                    <a:schemeClr val="accent5"/>
                  </a:solidFill>
                  <a:latin typeface="+mj-lt"/>
                  <a:ea typeface="+mn-ea"/>
                  <a:cs typeface="+mn-cs"/>
                </a:rPr>
                <a:t>Titel</a:t>
              </a:r>
            </a:p>
          </p:txBody>
        </p:sp>
      </p:grpSp>
    </p:spTree>
    <p:extLst>
      <p:ext uri="{BB962C8B-B14F-4D97-AF65-F5344CB8AC3E}">
        <p14:creationId xmlns:p14="http://schemas.microsoft.com/office/powerpoint/2010/main" val="4060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750"/>
                                        <p:tgtEl>
                                          <p:spTgt spid="2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750"/>
                                        <p:tgtEl>
                                          <p:spTgt spid="232"/>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1000" fill="hold"/>
                                        <p:tgtEl>
                                          <p:spTgt spid="38"/>
                                        </p:tgtEl>
                                        <p:attrNameLst>
                                          <p:attrName>ppt_x</p:attrName>
                                        </p:attrNameLst>
                                      </p:cBhvr>
                                      <p:tavLst>
                                        <p:tav tm="0">
                                          <p:val>
                                            <p:strVal val="#ppt_x"/>
                                          </p:val>
                                        </p:tav>
                                        <p:tav tm="100000">
                                          <p:val>
                                            <p:strVal val="#ppt_x"/>
                                          </p:val>
                                        </p:tav>
                                      </p:tavLst>
                                    </p:anim>
                                    <p:anim calcmode="lin" valueType="num">
                                      <p:cBhvr additive="base">
                                        <p:cTn id="15" dur="1000" fill="hold"/>
                                        <p:tgtEl>
                                          <p:spTgt spid="3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15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1000" fill="hold"/>
                                        <p:tgtEl>
                                          <p:spTgt spid="37"/>
                                        </p:tgtEl>
                                        <p:attrNameLst>
                                          <p:attrName>ppt_x</p:attrName>
                                        </p:attrNameLst>
                                      </p:cBhvr>
                                      <p:tavLst>
                                        <p:tav tm="0">
                                          <p:val>
                                            <p:strVal val="#ppt_x"/>
                                          </p:val>
                                        </p:tav>
                                        <p:tav tm="100000">
                                          <p:val>
                                            <p:strVal val="#ppt_x"/>
                                          </p:val>
                                        </p:tav>
                                      </p:tavLst>
                                    </p:anim>
                                    <p:anim calcmode="lin" valueType="num">
                                      <p:cBhvr additive="base">
                                        <p:cTn id="19" dur="1000" fill="hold"/>
                                        <p:tgtEl>
                                          <p:spTgt spid="37"/>
                                        </p:tgtEl>
                                        <p:attrNameLst>
                                          <p:attrName>ppt_y</p:attrName>
                                        </p:attrNameLst>
                                      </p:cBhvr>
                                      <p:tavLst>
                                        <p:tav tm="0">
                                          <p:val>
                                            <p:strVal val="0-#ppt_h/2"/>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ppt_x"/>
                                          </p:val>
                                        </p:tav>
                                        <p:tav tm="100000">
                                          <p:val>
                                            <p:strVal val="#ppt_x"/>
                                          </p:val>
                                        </p:tav>
                                      </p:tavLst>
                                    </p:anim>
                                    <p:anim calcmode="lin" valueType="num">
                                      <p:cBhvr additive="base">
                                        <p:cTn id="23" dur="1000" fill="hold"/>
                                        <p:tgtEl>
                                          <p:spTgt spid="34"/>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000" fill="hold"/>
                                        <p:tgtEl>
                                          <p:spTgt spid="35"/>
                                        </p:tgtEl>
                                        <p:attrNameLst>
                                          <p:attrName>ppt_x</p:attrName>
                                        </p:attrNameLst>
                                      </p:cBhvr>
                                      <p:tavLst>
                                        <p:tav tm="0">
                                          <p:val>
                                            <p:strVal val="#ppt_x"/>
                                          </p:val>
                                        </p:tav>
                                        <p:tav tm="100000">
                                          <p:val>
                                            <p:strVal val="#ppt_x"/>
                                          </p:val>
                                        </p:tav>
                                      </p:tavLst>
                                    </p:anim>
                                    <p:anim calcmode="lin" valueType="num">
                                      <p:cBhvr additive="base">
                                        <p:cTn id="31"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232" grpId="0" animBg="1">
        <p:tmplLst>
          <p:tmpl>
            <p:tnLst>
              <p:par>
                <p:cTn presetID="10" presetClass="entr" presetSubtype="0" fill="hold" nodeType="withEffect">
                  <p:stCondLst>
                    <p:cond delay="0"/>
                  </p:stCondLst>
                  <p:childTnLst>
                    <p:set>
                      <p:cBhvr>
                        <p:cTn dur="1" fill="hold">
                          <p:stCondLst>
                            <p:cond delay="0"/>
                          </p:stCondLst>
                        </p:cTn>
                        <p:tgtEl>
                          <p:spTgt spid="232"/>
                        </p:tgtEl>
                        <p:attrNameLst>
                          <p:attrName>style.visibility</p:attrName>
                        </p:attrNameLst>
                      </p:cBhvr>
                      <p:to>
                        <p:strVal val="visible"/>
                      </p:to>
                    </p:set>
                    <p:animEffect transition="in" filter="fade">
                      <p:cBhvr>
                        <p:cTn dur="750"/>
                        <p:tgtEl>
                          <p:spTgt spid="232"/>
                        </p:tgtEl>
                      </p:cBhvr>
                    </p:animEffect>
                  </p:childTnLst>
                </p:cTn>
              </p:par>
            </p:tnLst>
          </p:tmpl>
        </p:tmplLst>
      </p:bldP>
      <p:bldP spid="33" grpId="0" animBg="1">
        <p:tmplLst>
          <p:tmpl>
            <p:tnLst>
              <p:par>
                <p:cTn presetID="2" presetClass="entr" presetSubtype="4" decel="100000" fill="hold" nodeType="withEffect">
                  <p:stCondLst>
                    <p:cond delay="1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tmplLst>
          <p:tmpl>
            <p:tnLst>
              <p:par>
                <p:cTn presetID="2" presetClass="entr" presetSubtype="4"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tmplLst>
          <p:tmpl>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1+#ppt_h/2"/>
                          </p:val>
                        </p:tav>
                        <p:tav tm="100000">
                          <p:val>
                            <p:strVal val="#ppt_y"/>
                          </p:val>
                        </p:tav>
                      </p:tavLst>
                    </p:anim>
                  </p:childTnLst>
                </p:cTn>
              </p:par>
            </p:tnLst>
          </p:tmpl>
        </p:tmplLst>
      </p:bldP>
      <p:bldP spid="37" grpId="0" animBg="1">
        <p:tmplLst>
          <p:tmpl>
            <p:tnLst>
              <p:par>
                <p:cTn presetID="2" presetClass="entr" presetSubtype="1" decel="100000" fill="hold" nodeType="withEffect">
                  <p:stCondLst>
                    <p:cond delay="1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animBg="1">
        <p:tmplLst>
          <p:tmpl>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221D0B27-76A7-468D-9AB0-FB39287C9229}"/>
              </a:ext>
            </a:extLst>
          </p:cNvPr>
          <p:cNvSpPr>
            <a:spLocks noGrp="1"/>
          </p:cNvSpPr>
          <p:nvPr>
            <p:ph type="pic" sz="quarter" idx="10" hasCustomPrompt="1"/>
          </p:nvPr>
        </p:nvSpPr>
        <p:spPr>
          <a:xfrm>
            <a:off x="-1" y="0"/>
            <a:ext cx="9123265" cy="5156672"/>
          </a:xfrm>
          <a:prstGeom prst="rect">
            <a:avLst/>
          </a:prstGeom>
          <a:solidFill>
            <a:schemeClr val="bg1"/>
          </a:solidFill>
        </p:spPr>
        <p:txBody>
          <a:bodyPr tIns="0" bIns="1260000" anchor="ctr"/>
          <a:lstStyle>
            <a:lvl1pPr marL="0" indent="0" algn="ctr">
              <a:lnSpc>
                <a:spcPct val="100000"/>
              </a:lnSpc>
              <a:spcBef>
                <a:spcPts val="0"/>
              </a:spcBef>
              <a:spcAft>
                <a:spcPts val="0"/>
              </a:spcAft>
              <a:buNone/>
              <a:defRPr sz="825" i="1">
                <a:solidFill>
                  <a:schemeClr val="tx2">
                    <a:lumMod val="60000"/>
                    <a:lumOff val="40000"/>
                  </a:schemeClr>
                </a:solidFill>
              </a:defRPr>
            </a:lvl1pPr>
          </a:lstStyle>
          <a:p>
            <a:r>
              <a:rPr lang="nl-NL" dirty="0"/>
              <a:t>Klik op onderstaand icoon </a:t>
            </a:r>
            <a:br>
              <a:rPr lang="nl-NL" dirty="0"/>
            </a:br>
            <a:r>
              <a:rPr lang="nl-NL" dirty="0"/>
              <a:t>om een afbeelding in te voegen</a:t>
            </a:r>
          </a:p>
        </p:txBody>
      </p:sp>
      <p:grpSp>
        <p:nvGrpSpPr>
          <p:cNvPr id="17" name="INSTRUCTIE">
            <a:extLst>
              <a:ext uri="{FF2B5EF4-FFF2-40B4-BE49-F238E27FC236}">
                <a16:creationId xmlns:a16="http://schemas.microsoft.com/office/drawing/2014/main" id="{5871EA26-02EB-447E-84B1-CF53631005DF}"/>
              </a:ext>
            </a:extLst>
          </p:cNvPr>
          <p:cNvGrpSpPr/>
          <p:nvPr userDrawn="1"/>
        </p:nvGrpSpPr>
        <p:grpSpPr>
          <a:xfrm>
            <a:off x="9283196" y="0"/>
            <a:ext cx="2770040" cy="5143320"/>
            <a:chOff x="-3786437" y="0"/>
            <a:chExt cx="3693386" cy="6857760"/>
          </a:xfrm>
        </p:grpSpPr>
        <p:sp>
          <p:nvSpPr>
            <p:cNvPr id="18" name="Rechthoek 17">
              <a:extLst>
                <a:ext uri="{FF2B5EF4-FFF2-40B4-BE49-F238E27FC236}">
                  <a16:creationId xmlns:a16="http://schemas.microsoft.com/office/drawing/2014/main" id="{1A7A372C-631A-443C-90E8-7B98DEE0ED1A}"/>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9" name="INSTRUCTIE">
              <a:extLst>
                <a:ext uri="{FF2B5EF4-FFF2-40B4-BE49-F238E27FC236}">
                  <a16:creationId xmlns:a16="http://schemas.microsoft.com/office/drawing/2014/main" id="{2090417F-A4B1-4824-80D6-76C77F0C9B70}"/>
                </a:ext>
              </a:extLst>
            </p:cNvPr>
            <p:cNvGrpSpPr/>
            <p:nvPr userDrawn="1"/>
          </p:nvGrpSpPr>
          <p:grpSpPr>
            <a:xfrm>
              <a:off x="-3786165" y="0"/>
              <a:ext cx="3693114" cy="6177730"/>
              <a:chOff x="-3786165" y="0"/>
              <a:chExt cx="3693114" cy="6177730"/>
            </a:xfrm>
          </p:grpSpPr>
          <p:sp>
            <p:nvSpPr>
              <p:cNvPr id="20" name="Rechthoek 19">
                <a:extLst>
                  <a:ext uri="{FF2B5EF4-FFF2-40B4-BE49-F238E27FC236}">
                    <a16:creationId xmlns:a16="http://schemas.microsoft.com/office/drawing/2014/main" id="{195ED324-C38A-4FED-8028-A0E33F7F40CD}"/>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2" name="Ovaal 21">
                <a:extLst>
                  <a:ext uri="{FF2B5EF4-FFF2-40B4-BE49-F238E27FC236}">
                    <a16:creationId xmlns:a16="http://schemas.microsoft.com/office/drawing/2014/main" id="{1A0B5E3F-0067-4880-9955-7AA6EC6C317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 name="Rechthoek 22">
                <a:extLst>
                  <a:ext uri="{FF2B5EF4-FFF2-40B4-BE49-F238E27FC236}">
                    <a16:creationId xmlns:a16="http://schemas.microsoft.com/office/drawing/2014/main" id="{CA1EF870-3A6C-4B02-9173-5039A60949B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8" name="Groep 27">
                <a:extLst>
                  <a:ext uri="{FF2B5EF4-FFF2-40B4-BE49-F238E27FC236}">
                    <a16:creationId xmlns:a16="http://schemas.microsoft.com/office/drawing/2014/main" id="{EB09D42B-6E3A-4A13-A19B-DE3F582E73D7}"/>
                  </a:ext>
                </a:extLst>
              </p:cNvPr>
              <p:cNvGrpSpPr/>
              <p:nvPr userDrawn="1"/>
            </p:nvGrpSpPr>
            <p:grpSpPr>
              <a:xfrm>
                <a:off x="-3316179" y="1231351"/>
                <a:ext cx="294789" cy="318834"/>
                <a:chOff x="14466489" y="1001522"/>
                <a:chExt cx="290627" cy="314333"/>
              </a:xfrm>
            </p:grpSpPr>
            <p:sp>
              <p:nvSpPr>
                <p:cNvPr id="83" name="Rechthoek 82">
                  <a:extLst>
                    <a:ext uri="{FF2B5EF4-FFF2-40B4-BE49-F238E27FC236}">
                      <a16:creationId xmlns:a16="http://schemas.microsoft.com/office/drawing/2014/main" id="{861BD1E3-4321-4B6A-856C-B2CFA611BCAF}"/>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84" name="Ovaal 83">
                  <a:extLst>
                    <a:ext uri="{FF2B5EF4-FFF2-40B4-BE49-F238E27FC236}">
                      <a16:creationId xmlns:a16="http://schemas.microsoft.com/office/drawing/2014/main" id="{D6DEB93C-62BD-4FE9-AA72-7D0B066C174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85" name="Vrije vorm: vorm 84">
                  <a:extLst>
                    <a:ext uri="{FF2B5EF4-FFF2-40B4-BE49-F238E27FC236}">
                      <a16:creationId xmlns:a16="http://schemas.microsoft.com/office/drawing/2014/main" id="{9103B266-1BDB-4A06-B5CA-867740EA32B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00" b="1" noProof="0" dirty="0">
                    <a:solidFill>
                      <a:srgbClr val="211F26"/>
                    </a:solidFill>
                    <a:latin typeface="Calibri" panose="020F0502020204030204" pitchFamily="34" charset="0"/>
                    <a:cs typeface="Calibri" panose="020F0502020204030204" pitchFamily="34" charset="0"/>
                  </a:endParaRPr>
                </a:p>
              </p:txBody>
            </p:sp>
            <p:sp>
              <p:nvSpPr>
                <p:cNvPr id="86" name="Rechthoek: afgeronde hoeken 85">
                  <a:extLst>
                    <a:ext uri="{FF2B5EF4-FFF2-40B4-BE49-F238E27FC236}">
                      <a16:creationId xmlns:a16="http://schemas.microsoft.com/office/drawing/2014/main" id="{C74D696E-C959-4F41-B462-4E28F6426DE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cxnSp>
              <p:nvCxnSpPr>
                <p:cNvPr id="87" name="Rechte verbindingslijn 86">
                  <a:extLst>
                    <a:ext uri="{FF2B5EF4-FFF2-40B4-BE49-F238E27FC236}">
                      <a16:creationId xmlns:a16="http://schemas.microsoft.com/office/drawing/2014/main" id="{4BBC7F51-524E-49CE-AEC1-FD17D06AC5D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Rechte verbindingslijn 87">
                  <a:extLst>
                    <a:ext uri="{FF2B5EF4-FFF2-40B4-BE49-F238E27FC236}">
                      <a16:creationId xmlns:a16="http://schemas.microsoft.com/office/drawing/2014/main" id="{2B96964C-7A28-4DE7-9C89-35768529611C}"/>
                    </a:ext>
                  </a:extLst>
                </p:cNvPr>
                <p:cNvCxnSpPr>
                  <a:cxnSpLocks/>
                  <a:stCxn id="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2C114BF4-2190-4271-95AC-021D6A95C18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0" name="Rechthoek 29">
                <a:extLst>
                  <a:ext uri="{FF2B5EF4-FFF2-40B4-BE49-F238E27FC236}">
                    <a16:creationId xmlns:a16="http://schemas.microsoft.com/office/drawing/2014/main" id="{05E61D36-4DB1-46A1-9121-99AA590CEB7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1" name="Groep 30">
                <a:extLst>
                  <a:ext uri="{FF2B5EF4-FFF2-40B4-BE49-F238E27FC236}">
                    <a16:creationId xmlns:a16="http://schemas.microsoft.com/office/drawing/2014/main" id="{CD4B0B79-9E3E-4FDC-984A-65E2440B057D}"/>
                  </a:ext>
                </a:extLst>
              </p:cNvPr>
              <p:cNvGrpSpPr/>
              <p:nvPr userDrawn="1"/>
            </p:nvGrpSpPr>
            <p:grpSpPr>
              <a:xfrm>
                <a:off x="-3311319" y="2164285"/>
                <a:ext cx="825500" cy="209550"/>
                <a:chOff x="13504624" y="2482850"/>
                <a:chExt cx="825500" cy="209550"/>
              </a:xfrm>
            </p:grpSpPr>
            <p:sp>
              <p:nvSpPr>
                <p:cNvPr id="80" name="Rechthoek 79">
                  <a:extLst>
                    <a:ext uri="{FF2B5EF4-FFF2-40B4-BE49-F238E27FC236}">
                      <a16:creationId xmlns:a16="http://schemas.microsoft.com/office/drawing/2014/main" id="{C1370730-57C4-4590-9EB4-AF6FFA36302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81" name="Rechte verbindingslijn 80">
                  <a:extLst>
                    <a:ext uri="{FF2B5EF4-FFF2-40B4-BE49-F238E27FC236}">
                      <a16:creationId xmlns:a16="http://schemas.microsoft.com/office/drawing/2014/main" id="{5F1C2F43-ED65-4EAB-86A4-4BB299F59FE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2" name="Gelijkbenige driehoek 81">
                  <a:extLst>
                    <a:ext uri="{FF2B5EF4-FFF2-40B4-BE49-F238E27FC236}">
                      <a16:creationId xmlns:a16="http://schemas.microsoft.com/office/drawing/2014/main" id="{E09D4A11-5763-4DA5-911A-A80DBACECB7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32" name="Ovaal 31">
                <a:extLst>
                  <a:ext uri="{FF2B5EF4-FFF2-40B4-BE49-F238E27FC236}">
                    <a16:creationId xmlns:a16="http://schemas.microsoft.com/office/drawing/2014/main" id="{24C5C263-97AA-49D3-AA96-E405DEDE82A0}"/>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3" name="Rechthoek 32">
                <a:extLst>
                  <a:ext uri="{FF2B5EF4-FFF2-40B4-BE49-F238E27FC236}">
                    <a16:creationId xmlns:a16="http://schemas.microsoft.com/office/drawing/2014/main" id="{769B6DDF-FF40-46D2-824A-3B795E0952E8}"/>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4" name="ICOON_info">
                <a:extLst>
                  <a:ext uri="{FF2B5EF4-FFF2-40B4-BE49-F238E27FC236}">
                    <a16:creationId xmlns:a16="http://schemas.microsoft.com/office/drawing/2014/main" id="{9C4F2310-1327-4FAD-A494-054E94E64B4A}"/>
                  </a:ext>
                </a:extLst>
              </p:cNvPr>
              <p:cNvGrpSpPr/>
              <p:nvPr userDrawn="1"/>
            </p:nvGrpSpPr>
            <p:grpSpPr>
              <a:xfrm>
                <a:off x="-376736" y="5894045"/>
                <a:ext cx="283685" cy="283685"/>
                <a:chOff x="-510741" y="5913713"/>
                <a:chExt cx="267555" cy="267555"/>
              </a:xfrm>
            </p:grpSpPr>
            <p:sp>
              <p:nvSpPr>
                <p:cNvPr id="78" name="Ovaal 77">
                  <a:extLst>
                    <a:ext uri="{FF2B5EF4-FFF2-40B4-BE49-F238E27FC236}">
                      <a16:creationId xmlns:a16="http://schemas.microsoft.com/office/drawing/2014/main" id="{3A099BEA-7E5E-4EF4-8662-8CC49FAF0B3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3CC3B6B1-B64E-42A5-86F7-B40B8596B45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sp>
            <p:nvSpPr>
              <p:cNvPr id="35" name="Ovaal 34">
                <a:extLst>
                  <a:ext uri="{FF2B5EF4-FFF2-40B4-BE49-F238E27FC236}">
                    <a16:creationId xmlns:a16="http://schemas.microsoft.com/office/drawing/2014/main" id="{50C9CD96-F0D7-46BB-9B2A-8E8AC868BDFF}"/>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6" name="Rechthoek 35">
                <a:extLst>
                  <a:ext uri="{FF2B5EF4-FFF2-40B4-BE49-F238E27FC236}">
                    <a16:creationId xmlns:a16="http://schemas.microsoft.com/office/drawing/2014/main" id="{522707F8-3AE3-4202-A209-39E8ADDA9D22}"/>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7" name="Groep 36">
                <a:extLst>
                  <a:ext uri="{FF2B5EF4-FFF2-40B4-BE49-F238E27FC236}">
                    <a16:creationId xmlns:a16="http://schemas.microsoft.com/office/drawing/2014/main" id="{9F595E22-2791-4BBA-A212-BBE4D8B467BC}"/>
                  </a:ext>
                </a:extLst>
              </p:cNvPr>
              <p:cNvGrpSpPr/>
              <p:nvPr userDrawn="1"/>
            </p:nvGrpSpPr>
            <p:grpSpPr>
              <a:xfrm>
                <a:off x="-3408294" y="5236167"/>
                <a:ext cx="622283" cy="612919"/>
                <a:chOff x="12617641" y="3403239"/>
                <a:chExt cx="752963" cy="741634"/>
              </a:xfrm>
            </p:grpSpPr>
            <p:grpSp>
              <p:nvGrpSpPr>
                <p:cNvPr id="62" name="Groep 61">
                  <a:extLst>
                    <a:ext uri="{FF2B5EF4-FFF2-40B4-BE49-F238E27FC236}">
                      <a16:creationId xmlns:a16="http://schemas.microsoft.com/office/drawing/2014/main" id="{B64EC817-ACF1-4310-A5AD-D01D318DB199}"/>
                    </a:ext>
                  </a:extLst>
                </p:cNvPr>
                <p:cNvGrpSpPr/>
                <p:nvPr userDrawn="1"/>
              </p:nvGrpSpPr>
              <p:grpSpPr>
                <a:xfrm>
                  <a:off x="12771550" y="3403239"/>
                  <a:ext cx="467156" cy="448491"/>
                  <a:chOff x="12782177" y="3403239"/>
                  <a:chExt cx="467156" cy="448491"/>
                </a:xfrm>
              </p:grpSpPr>
              <p:grpSp>
                <p:nvGrpSpPr>
                  <p:cNvPr id="65" name="Groep 64">
                    <a:extLst>
                      <a:ext uri="{FF2B5EF4-FFF2-40B4-BE49-F238E27FC236}">
                        <a16:creationId xmlns:a16="http://schemas.microsoft.com/office/drawing/2014/main" id="{CA0DBC86-C6FB-4A8F-B4D6-552DEE0187AC}"/>
                      </a:ext>
                    </a:extLst>
                  </p:cNvPr>
                  <p:cNvGrpSpPr/>
                  <p:nvPr userDrawn="1"/>
                </p:nvGrpSpPr>
                <p:grpSpPr>
                  <a:xfrm>
                    <a:off x="12782177" y="3403239"/>
                    <a:ext cx="412972" cy="396132"/>
                    <a:chOff x="13554906" y="3320109"/>
                    <a:chExt cx="443912" cy="425811"/>
                  </a:xfrm>
                </p:grpSpPr>
                <p:grpSp>
                  <p:nvGrpSpPr>
                    <p:cNvPr id="72" name="Groep 71">
                      <a:extLst>
                        <a:ext uri="{FF2B5EF4-FFF2-40B4-BE49-F238E27FC236}">
                          <a16:creationId xmlns:a16="http://schemas.microsoft.com/office/drawing/2014/main" id="{D2E8AE00-66B1-4B8C-A538-455FB2038F1D}"/>
                        </a:ext>
                      </a:extLst>
                    </p:cNvPr>
                    <p:cNvGrpSpPr/>
                    <p:nvPr userDrawn="1"/>
                  </p:nvGrpSpPr>
                  <p:grpSpPr>
                    <a:xfrm>
                      <a:off x="13554906" y="3320109"/>
                      <a:ext cx="443912" cy="425811"/>
                      <a:chOff x="12909684" y="1276143"/>
                      <a:chExt cx="443912" cy="425811"/>
                    </a:xfrm>
                  </p:grpSpPr>
                  <p:sp>
                    <p:nvSpPr>
                      <p:cNvPr id="75" name="Rechthoek 74">
                        <a:extLst>
                          <a:ext uri="{FF2B5EF4-FFF2-40B4-BE49-F238E27FC236}">
                            <a16:creationId xmlns:a16="http://schemas.microsoft.com/office/drawing/2014/main" id="{69EF26E6-575F-4B4D-A779-ABF144447914}"/>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17ED73B6-D363-46EC-8E72-2E4A27DC9FA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6E3C57EB-080B-4096-A657-50AC17A10E9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pic>
                  <p:nvPicPr>
                    <p:cNvPr id="73" name="Afbeelding 72">
                      <a:extLst>
                        <a:ext uri="{FF2B5EF4-FFF2-40B4-BE49-F238E27FC236}">
                          <a16:creationId xmlns:a16="http://schemas.microsoft.com/office/drawing/2014/main" id="{DCB517BF-FFFF-40AB-9535-EDC1F82CFF2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74" name="Afbeelding 73">
                      <a:extLst>
                        <a:ext uri="{FF2B5EF4-FFF2-40B4-BE49-F238E27FC236}">
                          <a16:creationId xmlns:a16="http://schemas.microsoft.com/office/drawing/2014/main" id="{B065E814-58ED-46EE-9569-4598C60ED18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6" name="Groep 65">
                    <a:extLst>
                      <a:ext uri="{FF2B5EF4-FFF2-40B4-BE49-F238E27FC236}">
                        <a16:creationId xmlns:a16="http://schemas.microsoft.com/office/drawing/2014/main" id="{73CDE440-A02D-4664-90EE-951F10006C51}"/>
                      </a:ext>
                    </a:extLst>
                  </p:cNvPr>
                  <p:cNvGrpSpPr/>
                  <p:nvPr userDrawn="1"/>
                </p:nvGrpSpPr>
                <p:grpSpPr>
                  <a:xfrm>
                    <a:off x="13103513" y="3705268"/>
                    <a:ext cx="145820" cy="146462"/>
                    <a:chOff x="13096169" y="3602278"/>
                    <a:chExt cx="145820" cy="146462"/>
                  </a:xfrm>
                </p:grpSpPr>
                <p:sp>
                  <p:nvSpPr>
                    <p:cNvPr id="70" name="Rechthoek 69">
                      <a:extLst>
                        <a:ext uri="{FF2B5EF4-FFF2-40B4-BE49-F238E27FC236}">
                          <a16:creationId xmlns:a16="http://schemas.microsoft.com/office/drawing/2014/main" id="{71233538-9F24-4243-B1E0-CC4F33652DC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DA204761-16B0-401C-888F-55BCCFAD561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67" name="Groep 66">
                    <a:extLst>
                      <a:ext uri="{FF2B5EF4-FFF2-40B4-BE49-F238E27FC236}">
                        <a16:creationId xmlns:a16="http://schemas.microsoft.com/office/drawing/2014/main" id="{E63B6992-DE1C-4533-98E8-A82C45E878AF}"/>
                      </a:ext>
                    </a:extLst>
                  </p:cNvPr>
                  <p:cNvGrpSpPr/>
                  <p:nvPr userDrawn="1"/>
                </p:nvGrpSpPr>
                <p:grpSpPr>
                  <a:xfrm rot="10800000">
                    <a:off x="13061402" y="3665637"/>
                    <a:ext cx="145820" cy="146462"/>
                    <a:chOff x="13096169" y="3602278"/>
                    <a:chExt cx="145820" cy="146462"/>
                  </a:xfrm>
                </p:grpSpPr>
                <p:sp>
                  <p:nvSpPr>
                    <p:cNvPr id="68" name="Rechthoek 67">
                      <a:extLst>
                        <a:ext uri="{FF2B5EF4-FFF2-40B4-BE49-F238E27FC236}">
                          <a16:creationId xmlns:a16="http://schemas.microsoft.com/office/drawing/2014/main" id="{9333DC58-19D0-4EA3-AB5F-77A9FF94FA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30799F2C-02FF-42A9-94D3-2E7CC6AF1BC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63" name="Rechthoek 62">
                  <a:extLst>
                    <a:ext uri="{FF2B5EF4-FFF2-40B4-BE49-F238E27FC236}">
                      <a16:creationId xmlns:a16="http://schemas.microsoft.com/office/drawing/2014/main" id="{9D70BB6D-817B-42A0-9469-70790C77215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Bijsnijden</a:t>
                  </a:r>
                </a:p>
              </p:txBody>
            </p:sp>
            <p:sp>
              <p:nvSpPr>
                <p:cNvPr id="64" name="Gelijkbenige driehoek 63">
                  <a:extLst>
                    <a:ext uri="{FF2B5EF4-FFF2-40B4-BE49-F238E27FC236}">
                      <a16:creationId xmlns:a16="http://schemas.microsoft.com/office/drawing/2014/main" id="{30F0B69B-B86D-43A7-9EE2-66B5499B8F1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38" name="Rechthoek 37">
                <a:extLst>
                  <a:ext uri="{FF2B5EF4-FFF2-40B4-BE49-F238E27FC236}">
                    <a16:creationId xmlns:a16="http://schemas.microsoft.com/office/drawing/2014/main" id="{543B490C-4339-4878-AF7A-BEF18C1F378E}"/>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750" b="0" i="1" noProof="0" dirty="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0BA53675-BF98-4CBA-AFCA-653E5460A483}"/>
                  </a:ext>
                </a:extLst>
              </p:cNvPr>
              <p:cNvGrpSpPr/>
              <p:nvPr userDrawn="1"/>
            </p:nvGrpSpPr>
            <p:grpSpPr>
              <a:xfrm>
                <a:off x="-2485819" y="3399207"/>
                <a:ext cx="1222990" cy="563933"/>
                <a:chOff x="-2485819" y="3399207"/>
                <a:chExt cx="1222990" cy="563933"/>
              </a:xfrm>
            </p:grpSpPr>
            <p:sp>
              <p:nvSpPr>
                <p:cNvPr id="40" name="Rechthoek 39">
                  <a:extLst>
                    <a:ext uri="{FF2B5EF4-FFF2-40B4-BE49-F238E27FC236}">
                      <a16:creationId xmlns:a16="http://schemas.microsoft.com/office/drawing/2014/main" id="{92C0F1F3-451E-4B56-98E1-9F7436161B0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EE7394A6-806F-43D7-A226-AFC52AB5F2C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103626CE-8F25-4017-AC23-4896EAFBD4C7}"/>
                    </a:ext>
                  </a:extLst>
                </p:cNvPr>
                <p:cNvGrpSpPr/>
                <p:nvPr userDrawn="1"/>
              </p:nvGrpSpPr>
              <p:grpSpPr>
                <a:xfrm>
                  <a:off x="-2403869" y="3460544"/>
                  <a:ext cx="155951" cy="131922"/>
                  <a:chOff x="12968836" y="3354170"/>
                  <a:chExt cx="404806" cy="342433"/>
                </a:xfrm>
              </p:grpSpPr>
              <p:sp>
                <p:nvSpPr>
                  <p:cNvPr id="55" name="Rechthoek: afgeronde hoeken 54">
                    <a:extLst>
                      <a:ext uri="{FF2B5EF4-FFF2-40B4-BE49-F238E27FC236}">
                        <a16:creationId xmlns:a16="http://schemas.microsoft.com/office/drawing/2014/main" id="{5619558A-0E9C-4D10-B1BA-3BD3F9A686C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404D28C1-174A-4BD0-AC1D-D0D51C2B967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A70E4710-FC89-40D1-B3F9-EB50DC3391B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B9DB7DD3-31FB-422E-8D3C-2EE518E2394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1E96A954-2E4C-4447-85F3-C239351C523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C6F05422-5DE4-420A-A4B0-7E83D1A4304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4B7244FE-F0DF-493A-A406-FA231F439F68}"/>
                    </a:ext>
                  </a:extLst>
                </p:cNvPr>
                <p:cNvGrpSpPr/>
                <p:nvPr userDrawn="1"/>
              </p:nvGrpSpPr>
              <p:grpSpPr>
                <a:xfrm>
                  <a:off x="-2423424" y="3690208"/>
                  <a:ext cx="166739" cy="218963"/>
                  <a:chOff x="12940828" y="3950597"/>
                  <a:chExt cx="432813" cy="568367"/>
                </a:xfrm>
              </p:grpSpPr>
              <p:grpSp>
                <p:nvGrpSpPr>
                  <p:cNvPr id="47" name="Groep 46">
                    <a:extLst>
                      <a:ext uri="{FF2B5EF4-FFF2-40B4-BE49-F238E27FC236}">
                        <a16:creationId xmlns:a16="http://schemas.microsoft.com/office/drawing/2014/main" id="{D08361A1-DE17-48AB-9144-AB5C4909AE5C}"/>
                      </a:ext>
                    </a:extLst>
                  </p:cNvPr>
                  <p:cNvGrpSpPr/>
                  <p:nvPr userDrawn="1"/>
                </p:nvGrpSpPr>
                <p:grpSpPr>
                  <a:xfrm>
                    <a:off x="13000382" y="4006891"/>
                    <a:ext cx="373259" cy="315747"/>
                    <a:chOff x="12968836" y="3354170"/>
                    <a:chExt cx="404806" cy="342433"/>
                  </a:xfrm>
                </p:grpSpPr>
                <p:sp>
                  <p:nvSpPr>
                    <p:cNvPr id="49" name="Rechthoek: afgeronde hoeken 48">
                      <a:extLst>
                        <a:ext uri="{FF2B5EF4-FFF2-40B4-BE49-F238E27FC236}">
                          <a16:creationId xmlns:a16="http://schemas.microsoft.com/office/drawing/2014/main" id="{6A5CE76A-BF0F-421E-84E8-3E8A28F6778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FE1033B-D10D-46F9-A371-C2869D78B4E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1100F578-AE60-438F-AA03-0D159EA8F1B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34C761E3-C2BE-4878-9A95-6BB3B2D24A5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55E74B3B-38D0-4FF5-9BE7-195964B1DDC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B08FBB6A-9C26-4504-B393-CFB634439FB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48" name="Boog 47">
                    <a:extLst>
                      <a:ext uri="{FF2B5EF4-FFF2-40B4-BE49-F238E27FC236}">
                        <a16:creationId xmlns:a16="http://schemas.microsoft.com/office/drawing/2014/main" id="{E0BFEC8F-84BD-48E2-AC20-38A5C82DA38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sp>
              <p:nvSpPr>
                <p:cNvPr id="44" name="Tekstvak 43">
                  <a:extLst>
                    <a:ext uri="{FF2B5EF4-FFF2-40B4-BE49-F238E27FC236}">
                      <a16:creationId xmlns:a16="http://schemas.microsoft.com/office/drawing/2014/main" id="{983C123C-C34A-4428-AB5D-2F814F4267C9}"/>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45" name="Tekstvak 44">
                  <a:extLst>
                    <a:ext uri="{FF2B5EF4-FFF2-40B4-BE49-F238E27FC236}">
                      <a16:creationId xmlns:a16="http://schemas.microsoft.com/office/drawing/2014/main" id="{8B947C18-76A3-4C16-8037-38E688ACEBFB}"/>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6" name="Vrije vorm: vorm 45">
                  <a:extLst>
                    <a:ext uri="{FF2B5EF4-FFF2-40B4-BE49-F238E27FC236}">
                      <a16:creationId xmlns:a16="http://schemas.microsoft.com/office/drawing/2014/main" id="{CC62F041-1407-46C9-A4C6-FC73D56BDF3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grpSp>
        </p:grpSp>
      </p:grpSp>
      <p:pic>
        <p:nvPicPr>
          <p:cNvPr id="89" name="Graphic 88">
            <a:extLst>
              <a:ext uri="{FF2B5EF4-FFF2-40B4-BE49-F238E27FC236}">
                <a16:creationId xmlns:a16="http://schemas.microsoft.com/office/drawing/2014/main" id="{0DDD4766-04E4-485B-922C-8915C9A245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61648" y="9863990"/>
            <a:ext cx="13011342" cy="14130321"/>
          </a:xfrm>
          <a:prstGeom prst="rect">
            <a:avLst/>
          </a:prstGeom>
        </p:spPr>
      </p:pic>
      <p:pic>
        <p:nvPicPr>
          <p:cNvPr id="91" name="Graphic 90">
            <a:extLst>
              <a:ext uri="{FF2B5EF4-FFF2-40B4-BE49-F238E27FC236}">
                <a16:creationId xmlns:a16="http://schemas.microsoft.com/office/drawing/2014/main" id="{44D02A71-8E86-4F71-A65B-17BE0F4175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754152" y="-18634811"/>
            <a:ext cx="13011342" cy="14130321"/>
          </a:xfrm>
          <a:prstGeom prst="rect">
            <a:avLst/>
          </a:prstGeom>
        </p:spPr>
      </p:pic>
      <p:sp>
        <p:nvSpPr>
          <p:cNvPr id="6" name="Vrije vorm: vorm 5">
            <a:extLst>
              <a:ext uri="{FF2B5EF4-FFF2-40B4-BE49-F238E27FC236}">
                <a16:creationId xmlns:a16="http://schemas.microsoft.com/office/drawing/2014/main" id="{E480D38D-5A48-487E-B27A-3F1AF1AB4BFC}"/>
              </a:ext>
            </a:extLst>
          </p:cNvPr>
          <p:cNvSpPr/>
          <p:nvPr/>
        </p:nvSpPr>
        <p:spPr>
          <a:xfrm rot="5400000">
            <a:off x="-8176222" y="-2982442"/>
            <a:ext cx="8197949" cy="8159503"/>
          </a:xfrm>
          <a:custGeom>
            <a:avLst/>
            <a:gdLst>
              <a:gd name="connsiteX0" fmla="*/ 8452167 w 10930599"/>
              <a:gd name="connsiteY0" fmla="*/ 886625 h 10879337"/>
              <a:gd name="connsiteX1" fmla="*/ 5789180 w 10930599"/>
              <a:gd name="connsiteY1" fmla="*/ 10528 h 10879337"/>
              <a:gd name="connsiteX2" fmla="*/ 1847611 w 10930599"/>
              <a:gd name="connsiteY2" fmla="*/ 1325541 h 10879337"/>
              <a:gd name="connsiteX3" fmla="*/ 0 w 10930599"/>
              <a:gd name="connsiteY3" fmla="*/ 4640832 h 10879337"/>
              <a:gd name="connsiteX4" fmla="*/ 261962 w 10930599"/>
              <a:gd name="connsiteY4" fmla="*/ 5626225 h 10879337"/>
              <a:gd name="connsiteX5" fmla="*/ 1493702 w 10930599"/>
              <a:gd name="connsiteY5" fmla="*/ 7546699 h 10879337"/>
              <a:gd name="connsiteX6" fmla="*/ 3412441 w 10930599"/>
              <a:gd name="connsiteY6" fmla="*/ 8792318 h 10879337"/>
              <a:gd name="connsiteX7" fmla="*/ 4259046 w 10930599"/>
              <a:gd name="connsiteY7" fmla="*/ 9040401 h 10879337"/>
              <a:gd name="connsiteX8" fmla="*/ 5751013 w 10930599"/>
              <a:gd name="connsiteY8" fmla="*/ 10574005 h 10879337"/>
              <a:gd name="connsiteX9" fmla="*/ 5731930 w 10930599"/>
              <a:gd name="connsiteY9" fmla="*/ 10879338 h 10879337"/>
              <a:gd name="connsiteX10" fmla="*/ 8849448 w 10930599"/>
              <a:gd name="connsiteY10" fmla="*/ 9703113 h 10879337"/>
              <a:gd name="connsiteX11" fmla="*/ 10887891 w 10930599"/>
              <a:gd name="connsiteY11" fmla="*/ 6111982 h 10879337"/>
              <a:gd name="connsiteX12" fmla="*/ 10527043 w 10930599"/>
              <a:gd name="connsiteY12" fmla="*/ 3386538 h 10879337"/>
              <a:gd name="connsiteX13" fmla="*/ 10820232 w 10930599"/>
              <a:gd name="connsiteY13" fmla="*/ 1393200 h 10879337"/>
              <a:gd name="connsiteX14" fmla="*/ 10481937 w 10930599"/>
              <a:gd name="connsiteY14" fmla="*/ 943875 h 10879337"/>
              <a:gd name="connsiteX15" fmla="*/ 8452167 w 10930599"/>
              <a:gd name="connsiteY15" fmla="*/ 886625 h 1087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30599" h="10879337">
                <a:moveTo>
                  <a:pt x="8452167" y="886625"/>
                </a:moveTo>
                <a:cubicBezTo>
                  <a:pt x="7662813" y="374845"/>
                  <a:pt x="6746815" y="69513"/>
                  <a:pt x="5789180" y="10528"/>
                </a:cubicBezTo>
                <a:cubicBezTo>
                  <a:pt x="4352728" y="-77949"/>
                  <a:pt x="2938828" y="393929"/>
                  <a:pt x="1847611" y="1325541"/>
                </a:cubicBezTo>
                <a:cubicBezTo>
                  <a:pt x="848339" y="2179085"/>
                  <a:pt x="196037" y="3357046"/>
                  <a:pt x="0" y="4640832"/>
                </a:cubicBezTo>
                <a:cubicBezTo>
                  <a:pt x="57250" y="4975657"/>
                  <a:pt x="143992" y="5305278"/>
                  <a:pt x="261962" y="5626225"/>
                </a:cubicBezTo>
                <a:cubicBezTo>
                  <a:pt x="530863" y="6346186"/>
                  <a:pt x="950695" y="7000223"/>
                  <a:pt x="1493702" y="7546699"/>
                </a:cubicBezTo>
                <a:cubicBezTo>
                  <a:pt x="2036709" y="8091440"/>
                  <a:pt x="2690746" y="8516477"/>
                  <a:pt x="3412441" y="8792318"/>
                </a:cubicBezTo>
                <a:cubicBezTo>
                  <a:pt x="3688282" y="8898144"/>
                  <a:pt x="3971062" y="8979682"/>
                  <a:pt x="4259046" y="9040401"/>
                </a:cubicBezTo>
                <a:cubicBezTo>
                  <a:pt x="5031052" y="9200007"/>
                  <a:pt x="5712847" y="9786385"/>
                  <a:pt x="5751013" y="10574005"/>
                </a:cubicBezTo>
                <a:cubicBezTo>
                  <a:pt x="5756218" y="10678096"/>
                  <a:pt x="5749278" y="10780452"/>
                  <a:pt x="5731930" y="10879338"/>
                </a:cubicBezTo>
                <a:cubicBezTo>
                  <a:pt x="6861314" y="10816884"/>
                  <a:pt x="7952532" y="10409195"/>
                  <a:pt x="8849448" y="9703113"/>
                </a:cubicBezTo>
                <a:cubicBezTo>
                  <a:pt x="9977097" y="8814871"/>
                  <a:pt x="10709202" y="7525881"/>
                  <a:pt x="10887891" y="6111982"/>
                </a:cubicBezTo>
                <a:cubicBezTo>
                  <a:pt x="11005860" y="5178635"/>
                  <a:pt x="10877481" y="4241818"/>
                  <a:pt x="10527043" y="3386538"/>
                </a:cubicBezTo>
                <a:cubicBezTo>
                  <a:pt x="10249468" y="2709948"/>
                  <a:pt x="10313657" y="1892836"/>
                  <a:pt x="10820232" y="1393200"/>
                </a:cubicBezTo>
                <a:cubicBezTo>
                  <a:pt x="10714407" y="1238799"/>
                  <a:pt x="10603376" y="1087867"/>
                  <a:pt x="10481937" y="943875"/>
                </a:cubicBezTo>
                <a:cubicBezTo>
                  <a:pt x="9899029" y="1370647"/>
                  <a:pt x="9073242" y="1287374"/>
                  <a:pt x="8452167" y="886625"/>
                </a:cubicBezTo>
                <a:close/>
              </a:path>
            </a:pathLst>
          </a:custGeom>
          <a:noFill/>
          <a:ln w="17345" cap="flat">
            <a:noFill/>
            <a:prstDash val="solid"/>
            <a:miter/>
          </a:ln>
        </p:spPr>
        <p:txBody>
          <a:bodyPr rtlCol="0" anchor="ctr"/>
          <a:lstStyle/>
          <a:p>
            <a:endParaRPr lang="nl-NL" sz="1013"/>
          </a:p>
        </p:txBody>
      </p:sp>
      <p:sp>
        <p:nvSpPr>
          <p:cNvPr id="103" name="Tijdelijke aanduiding voor tekst 25">
            <a:extLst>
              <a:ext uri="{FF2B5EF4-FFF2-40B4-BE49-F238E27FC236}">
                <a16:creationId xmlns:a16="http://schemas.microsoft.com/office/drawing/2014/main" id="{B2DE005D-2057-4A87-B779-BEF3BC7345C3}"/>
              </a:ext>
            </a:extLst>
          </p:cNvPr>
          <p:cNvSpPr>
            <a:spLocks noGrp="1"/>
          </p:cNvSpPr>
          <p:nvPr>
            <p:ph type="body" sz="quarter" idx="12" hasCustomPrompt="1"/>
          </p:nvPr>
        </p:nvSpPr>
        <p:spPr>
          <a:xfrm rot="10800000">
            <a:off x="1" y="-2"/>
            <a:ext cx="2692086" cy="5143502"/>
          </a:xfrm>
          <a:blipFill dpi="0" rotWithShape="1">
            <a:blip r:embed="rId4">
              <a:alphaModFix amt="80000"/>
              <a:extLst>
                <a:ext uri="{96DAC541-7B7A-43D3-8B79-37D633B846F1}">
                  <asvg:svgBlip xmlns:asvg="http://schemas.microsoft.com/office/drawing/2016/SVG/main" r:embed="rId5"/>
                </a:ext>
              </a:extLst>
            </a:blip>
            <a:srcRect/>
            <a:stretch>
              <a:fillRect l="-222757" t="-56766" r="-49723" b="-54957"/>
            </a:stretch>
          </a:blipFill>
        </p:spPr>
        <p:txBody>
          <a:bodyPr/>
          <a:lstStyle>
            <a:lvl1pPr marL="0" indent="0">
              <a:buNone/>
              <a:defRPr/>
            </a:lvl1pPr>
          </a:lstStyle>
          <a:p>
            <a:pPr lvl="0"/>
            <a:r>
              <a:rPr lang="nl-NL" dirty="0"/>
              <a:t> </a:t>
            </a:r>
          </a:p>
        </p:txBody>
      </p:sp>
      <p:sp>
        <p:nvSpPr>
          <p:cNvPr id="117" name="Tijdelijke aanduiding voor tekst 25">
            <a:extLst>
              <a:ext uri="{FF2B5EF4-FFF2-40B4-BE49-F238E27FC236}">
                <a16:creationId xmlns:a16="http://schemas.microsoft.com/office/drawing/2014/main" id="{42FE8CA6-BE91-4754-BBC5-555F08285258}"/>
              </a:ext>
            </a:extLst>
          </p:cNvPr>
          <p:cNvSpPr>
            <a:spLocks noGrp="1"/>
          </p:cNvSpPr>
          <p:nvPr>
            <p:ph type="body" sz="quarter" idx="13" hasCustomPrompt="1"/>
          </p:nvPr>
        </p:nvSpPr>
        <p:spPr>
          <a:xfrm rot="5400000" flipV="1">
            <a:off x="5080114" y="1092788"/>
            <a:ext cx="5156674" cy="2971098"/>
          </a:xfrm>
          <a:blipFill dpi="0" rotWithShape="1">
            <a:blip r:embed="rId4">
              <a:alphaModFix amt="80000"/>
              <a:extLst>
                <a:ext uri="{96DAC541-7B7A-43D3-8B79-37D633B846F1}">
                  <asvg:svgBlip xmlns:asvg="http://schemas.microsoft.com/office/drawing/2016/SVG/main" r:embed="rId5"/>
                </a:ext>
              </a:extLst>
            </a:blip>
            <a:srcRect/>
            <a:stretch>
              <a:fillRect l="-48960" t="-218295" r="-51138" b="-58870"/>
            </a:stretch>
          </a:blipFill>
        </p:spPr>
        <p:txBody>
          <a:bodyPr/>
          <a:lstStyle>
            <a:lvl1pPr marL="0" indent="0">
              <a:buNone/>
              <a:defRPr/>
            </a:lvl1pPr>
          </a:lstStyle>
          <a:p>
            <a:pPr lvl="0"/>
            <a:r>
              <a:rPr lang="nl-NL" dirty="0"/>
              <a:t> </a:t>
            </a:r>
          </a:p>
        </p:txBody>
      </p:sp>
      <p:sp>
        <p:nvSpPr>
          <p:cNvPr id="118" name="Tijdelijke aanduiding voor tekst 41">
            <a:extLst>
              <a:ext uri="{FF2B5EF4-FFF2-40B4-BE49-F238E27FC236}">
                <a16:creationId xmlns:a16="http://schemas.microsoft.com/office/drawing/2014/main" id="{93B07E0A-1B2F-4952-9896-E1396CBBFC41}"/>
              </a:ext>
            </a:extLst>
          </p:cNvPr>
          <p:cNvSpPr>
            <a:spLocks noGrp="1"/>
          </p:cNvSpPr>
          <p:nvPr>
            <p:ph type="body" sz="quarter" idx="19" hasCustomPrompt="1"/>
          </p:nvPr>
        </p:nvSpPr>
        <p:spPr>
          <a:xfrm>
            <a:off x="2" y="0"/>
            <a:ext cx="38113" cy="38114"/>
          </a:xfrm>
          <a:custGeom>
            <a:avLst/>
            <a:gdLst>
              <a:gd name="connsiteX0" fmla="*/ 0 w 50817"/>
              <a:gd name="connsiteY0" fmla="*/ 0 h 50818"/>
              <a:gd name="connsiteX1" fmla="*/ 50817 w 50817"/>
              <a:gd name="connsiteY1" fmla="*/ 0 h 50818"/>
              <a:gd name="connsiteX2" fmla="*/ 0 w 50817"/>
              <a:gd name="connsiteY2" fmla="*/ 50818 h 50818"/>
            </a:gdLst>
            <a:ahLst/>
            <a:cxnLst>
              <a:cxn ang="0">
                <a:pos x="connsiteX0" y="connsiteY0"/>
              </a:cxn>
              <a:cxn ang="0">
                <a:pos x="connsiteX1" y="connsiteY1"/>
              </a:cxn>
              <a:cxn ang="0">
                <a:pos x="connsiteX2" y="connsiteY2"/>
              </a:cxn>
            </a:cxnLst>
            <a:rect l="l" t="t" r="r" b="b"/>
            <a:pathLst>
              <a:path w="50817" h="50818">
                <a:moveTo>
                  <a:pt x="0" y="0"/>
                </a:moveTo>
                <a:lnTo>
                  <a:pt x="50817" y="0"/>
                </a:lnTo>
                <a:cubicBezTo>
                  <a:pt x="22752" y="0"/>
                  <a:pt x="0" y="22752"/>
                  <a:pt x="0" y="50818"/>
                </a:cubicBez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119" name="Tijdelijke aanduiding voor tekst 42">
            <a:extLst>
              <a:ext uri="{FF2B5EF4-FFF2-40B4-BE49-F238E27FC236}">
                <a16:creationId xmlns:a16="http://schemas.microsoft.com/office/drawing/2014/main" id="{A7E29C84-9CC6-4DC5-8C19-A2D2AC27F914}"/>
              </a:ext>
            </a:extLst>
          </p:cNvPr>
          <p:cNvSpPr>
            <a:spLocks noGrp="1"/>
          </p:cNvSpPr>
          <p:nvPr>
            <p:ph type="body" sz="quarter" idx="20" hasCustomPrompt="1"/>
          </p:nvPr>
        </p:nvSpPr>
        <p:spPr>
          <a:xfrm>
            <a:off x="9105886" y="0"/>
            <a:ext cx="38114" cy="38114"/>
          </a:xfrm>
          <a:custGeom>
            <a:avLst/>
            <a:gdLst>
              <a:gd name="connsiteX0" fmla="*/ 0 w 50818"/>
              <a:gd name="connsiteY0" fmla="*/ 0 h 50818"/>
              <a:gd name="connsiteX1" fmla="*/ 50818 w 50818"/>
              <a:gd name="connsiteY1" fmla="*/ 0 h 50818"/>
              <a:gd name="connsiteX2" fmla="*/ 50818 w 50818"/>
              <a:gd name="connsiteY2" fmla="*/ 50818 h 50818"/>
              <a:gd name="connsiteX3" fmla="*/ 0 w 50818"/>
              <a:gd name="connsiteY3" fmla="*/ 0 h 50818"/>
            </a:gdLst>
            <a:ahLst/>
            <a:cxnLst>
              <a:cxn ang="0">
                <a:pos x="connsiteX0" y="connsiteY0"/>
              </a:cxn>
              <a:cxn ang="0">
                <a:pos x="connsiteX1" y="connsiteY1"/>
              </a:cxn>
              <a:cxn ang="0">
                <a:pos x="connsiteX2" y="connsiteY2"/>
              </a:cxn>
              <a:cxn ang="0">
                <a:pos x="connsiteX3" y="connsiteY3"/>
              </a:cxn>
            </a:cxnLst>
            <a:rect l="l" t="t" r="r" b="b"/>
            <a:pathLst>
              <a:path w="50818" h="50818">
                <a:moveTo>
                  <a:pt x="0" y="0"/>
                </a:moveTo>
                <a:lnTo>
                  <a:pt x="50818" y="0"/>
                </a:lnTo>
                <a:lnTo>
                  <a:pt x="50818" y="50818"/>
                </a:lnTo>
                <a:cubicBezTo>
                  <a:pt x="50818" y="22752"/>
                  <a:pt x="28066" y="0"/>
                  <a:pt x="0" y="0"/>
                </a:cubicBez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120" name="Tijdelijke aanduiding voor tekst 43">
            <a:extLst>
              <a:ext uri="{FF2B5EF4-FFF2-40B4-BE49-F238E27FC236}">
                <a16:creationId xmlns:a16="http://schemas.microsoft.com/office/drawing/2014/main" id="{0B69D304-DDEA-4AE1-A1AE-F8C3F87DCCC9}"/>
              </a:ext>
            </a:extLst>
          </p:cNvPr>
          <p:cNvSpPr>
            <a:spLocks noGrp="1"/>
          </p:cNvSpPr>
          <p:nvPr>
            <p:ph type="body" sz="quarter" idx="21" hasCustomPrompt="1"/>
          </p:nvPr>
        </p:nvSpPr>
        <p:spPr>
          <a:xfrm>
            <a:off x="0" y="5105386"/>
            <a:ext cx="38114" cy="38114"/>
          </a:xfrm>
          <a:custGeom>
            <a:avLst/>
            <a:gdLst>
              <a:gd name="connsiteX0" fmla="*/ 0 w 50818"/>
              <a:gd name="connsiteY0" fmla="*/ 0 h 50818"/>
              <a:gd name="connsiteX1" fmla="*/ 50818 w 50818"/>
              <a:gd name="connsiteY1" fmla="*/ 50818 h 50818"/>
              <a:gd name="connsiteX2" fmla="*/ 0 w 50818"/>
              <a:gd name="connsiteY2" fmla="*/ 50818 h 50818"/>
            </a:gdLst>
            <a:ahLst/>
            <a:cxnLst>
              <a:cxn ang="0">
                <a:pos x="connsiteX0" y="connsiteY0"/>
              </a:cxn>
              <a:cxn ang="0">
                <a:pos x="connsiteX1" y="connsiteY1"/>
              </a:cxn>
              <a:cxn ang="0">
                <a:pos x="connsiteX2" y="connsiteY2"/>
              </a:cxn>
            </a:cxnLst>
            <a:rect l="l" t="t" r="r" b="b"/>
            <a:pathLst>
              <a:path w="50818" h="50818">
                <a:moveTo>
                  <a:pt x="0" y="0"/>
                </a:moveTo>
                <a:cubicBezTo>
                  <a:pt x="0" y="28066"/>
                  <a:pt x="22752" y="50818"/>
                  <a:pt x="50818" y="50818"/>
                </a:cubicBezTo>
                <a:lnTo>
                  <a:pt x="0" y="50818"/>
                </a:ln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121" name="Tijdelijke aanduiding voor tekst 46">
            <a:extLst>
              <a:ext uri="{FF2B5EF4-FFF2-40B4-BE49-F238E27FC236}">
                <a16:creationId xmlns:a16="http://schemas.microsoft.com/office/drawing/2014/main" id="{EA8F76D0-F034-4B29-8337-35D134CB4025}"/>
              </a:ext>
            </a:extLst>
          </p:cNvPr>
          <p:cNvSpPr>
            <a:spLocks noGrp="1"/>
          </p:cNvSpPr>
          <p:nvPr>
            <p:ph type="body" sz="quarter" idx="22" hasCustomPrompt="1"/>
          </p:nvPr>
        </p:nvSpPr>
        <p:spPr>
          <a:xfrm>
            <a:off x="9105886" y="5105386"/>
            <a:ext cx="38114" cy="38114"/>
          </a:xfrm>
          <a:custGeom>
            <a:avLst/>
            <a:gdLst>
              <a:gd name="connsiteX0" fmla="*/ 50818 w 50818"/>
              <a:gd name="connsiteY0" fmla="*/ 0 h 50818"/>
              <a:gd name="connsiteX1" fmla="*/ 50818 w 50818"/>
              <a:gd name="connsiteY1" fmla="*/ 50818 h 50818"/>
              <a:gd name="connsiteX2" fmla="*/ 0 w 50818"/>
              <a:gd name="connsiteY2" fmla="*/ 50818 h 50818"/>
              <a:gd name="connsiteX3" fmla="*/ 50818 w 50818"/>
              <a:gd name="connsiteY3" fmla="*/ 0 h 50818"/>
            </a:gdLst>
            <a:ahLst/>
            <a:cxnLst>
              <a:cxn ang="0">
                <a:pos x="connsiteX0" y="connsiteY0"/>
              </a:cxn>
              <a:cxn ang="0">
                <a:pos x="connsiteX1" y="connsiteY1"/>
              </a:cxn>
              <a:cxn ang="0">
                <a:pos x="connsiteX2" y="connsiteY2"/>
              </a:cxn>
              <a:cxn ang="0">
                <a:pos x="connsiteX3" y="connsiteY3"/>
              </a:cxn>
            </a:cxnLst>
            <a:rect l="l" t="t" r="r" b="b"/>
            <a:pathLst>
              <a:path w="50818" h="50818">
                <a:moveTo>
                  <a:pt x="50818" y="0"/>
                </a:moveTo>
                <a:lnTo>
                  <a:pt x="50818" y="50818"/>
                </a:lnTo>
                <a:lnTo>
                  <a:pt x="0" y="50818"/>
                </a:lnTo>
                <a:cubicBezTo>
                  <a:pt x="28066" y="50818"/>
                  <a:pt x="50818" y="28066"/>
                  <a:pt x="50818" y="0"/>
                </a:cubicBezTo>
                <a:close/>
              </a:path>
            </a:pathLst>
          </a:custGeom>
          <a:solidFill>
            <a:schemeClr val="tx1"/>
          </a:solidFill>
        </p:spPr>
        <p:txBody>
          <a:bodyPr wrap="square">
            <a:noAutofit/>
          </a:bodyPr>
          <a:lstStyle>
            <a:lvl1pPr marL="0" indent="0">
              <a:buNone/>
              <a:defRPr sz="525"/>
            </a:lvl1pPr>
          </a:lstStyle>
          <a:p>
            <a:pPr lvl="0"/>
            <a:r>
              <a:rPr lang="nl-NL" dirty="0"/>
              <a:t> </a:t>
            </a:r>
          </a:p>
        </p:txBody>
      </p:sp>
    </p:spTree>
    <p:extLst>
      <p:ext uri="{BB962C8B-B14F-4D97-AF65-F5344CB8AC3E}">
        <p14:creationId xmlns:p14="http://schemas.microsoft.com/office/powerpoint/2010/main" val="222266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0" name="Tekstvak 59">
            <a:extLst>
              <a:ext uri="{FF2B5EF4-FFF2-40B4-BE49-F238E27FC236}">
                <a16:creationId xmlns:a16="http://schemas.microsoft.com/office/drawing/2014/main" id="{35217B19-D729-461C-918E-FF3B87405B68}"/>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VIDEO</a:t>
            </a:r>
          </a:p>
        </p:txBody>
      </p:sp>
      <p:sp>
        <p:nvSpPr>
          <p:cNvPr id="6" name="Tijdelijke aanduiding voor media 5">
            <a:extLst>
              <a:ext uri="{FF2B5EF4-FFF2-40B4-BE49-F238E27FC236}">
                <a16:creationId xmlns:a16="http://schemas.microsoft.com/office/drawing/2014/main" id="{3698151C-2735-4063-B8F1-575E1409B3DD}"/>
              </a:ext>
            </a:extLst>
          </p:cNvPr>
          <p:cNvSpPr>
            <a:spLocks noGrp="1"/>
          </p:cNvSpPr>
          <p:nvPr>
            <p:ph type="media" sz="quarter" idx="10" hasCustomPrompt="1"/>
          </p:nvPr>
        </p:nvSpPr>
        <p:spPr>
          <a:xfrm>
            <a:off x="0" y="0"/>
            <a:ext cx="9144000" cy="5143500"/>
          </a:xfrm>
          <a:solidFill>
            <a:schemeClr val="bg1">
              <a:lumMod val="95000"/>
            </a:schemeClr>
          </a:solidFill>
        </p:spPr>
        <p:txBody>
          <a:bodyPr bIns="1260000" anchor="ctr"/>
          <a:lstStyle>
            <a:lvl1pPr marL="0" indent="0" algn="ctr">
              <a:lnSpc>
                <a:spcPct val="100000"/>
              </a:lnSpc>
              <a:spcBef>
                <a:spcPts val="0"/>
              </a:spcBef>
              <a:spcAft>
                <a:spcPts val="0"/>
              </a:spcAft>
              <a:buNone/>
              <a:defRPr sz="825" i="1">
                <a:solidFill>
                  <a:schemeClr val="tx2">
                    <a:lumMod val="60000"/>
                    <a:lumOff val="40000"/>
                  </a:schemeClr>
                </a:solidFill>
              </a:defRPr>
            </a:lvl1pPr>
          </a:lstStyle>
          <a:p>
            <a:r>
              <a:rPr lang="nl-NL" dirty="0"/>
              <a:t>Klik op onderstaand icoon</a:t>
            </a:r>
            <a:br>
              <a:rPr lang="nl-NL" dirty="0"/>
            </a:br>
            <a:r>
              <a:rPr lang="nl-NL" dirty="0"/>
              <a:t>om een video in te voegen</a:t>
            </a:r>
          </a:p>
        </p:txBody>
      </p:sp>
      <p:sp>
        <p:nvSpPr>
          <p:cNvPr id="42" name="Tijdelijke aanduiding voor tekst 41">
            <a:extLst>
              <a:ext uri="{FF2B5EF4-FFF2-40B4-BE49-F238E27FC236}">
                <a16:creationId xmlns:a16="http://schemas.microsoft.com/office/drawing/2014/main" id="{34BAD449-35C8-4A6A-BB16-DFE7E2BBA1CF}"/>
              </a:ext>
            </a:extLst>
          </p:cNvPr>
          <p:cNvSpPr>
            <a:spLocks noGrp="1"/>
          </p:cNvSpPr>
          <p:nvPr>
            <p:ph type="body" sz="quarter" idx="19" hasCustomPrompt="1"/>
          </p:nvPr>
        </p:nvSpPr>
        <p:spPr>
          <a:xfrm>
            <a:off x="2" y="0"/>
            <a:ext cx="38113" cy="38114"/>
          </a:xfrm>
          <a:custGeom>
            <a:avLst/>
            <a:gdLst>
              <a:gd name="connsiteX0" fmla="*/ 0 w 50817"/>
              <a:gd name="connsiteY0" fmla="*/ 0 h 50818"/>
              <a:gd name="connsiteX1" fmla="*/ 50817 w 50817"/>
              <a:gd name="connsiteY1" fmla="*/ 0 h 50818"/>
              <a:gd name="connsiteX2" fmla="*/ 0 w 50817"/>
              <a:gd name="connsiteY2" fmla="*/ 50818 h 50818"/>
            </a:gdLst>
            <a:ahLst/>
            <a:cxnLst>
              <a:cxn ang="0">
                <a:pos x="connsiteX0" y="connsiteY0"/>
              </a:cxn>
              <a:cxn ang="0">
                <a:pos x="connsiteX1" y="connsiteY1"/>
              </a:cxn>
              <a:cxn ang="0">
                <a:pos x="connsiteX2" y="connsiteY2"/>
              </a:cxn>
            </a:cxnLst>
            <a:rect l="l" t="t" r="r" b="b"/>
            <a:pathLst>
              <a:path w="50817" h="50818">
                <a:moveTo>
                  <a:pt x="0" y="0"/>
                </a:moveTo>
                <a:lnTo>
                  <a:pt x="50817" y="0"/>
                </a:lnTo>
                <a:cubicBezTo>
                  <a:pt x="22752" y="0"/>
                  <a:pt x="0" y="22752"/>
                  <a:pt x="0" y="50818"/>
                </a:cubicBez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43" name="Tijdelijke aanduiding voor tekst 42">
            <a:extLst>
              <a:ext uri="{FF2B5EF4-FFF2-40B4-BE49-F238E27FC236}">
                <a16:creationId xmlns:a16="http://schemas.microsoft.com/office/drawing/2014/main" id="{0152E5F9-6DD8-45A5-93D3-E57350018AB5}"/>
              </a:ext>
            </a:extLst>
          </p:cNvPr>
          <p:cNvSpPr>
            <a:spLocks noGrp="1"/>
          </p:cNvSpPr>
          <p:nvPr>
            <p:ph type="body" sz="quarter" idx="20" hasCustomPrompt="1"/>
          </p:nvPr>
        </p:nvSpPr>
        <p:spPr>
          <a:xfrm>
            <a:off x="9105886" y="0"/>
            <a:ext cx="38114" cy="38114"/>
          </a:xfrm>
          <a:custGeom>
            <a:avLst/>
            <a:gdLst>
              <a:gd name="connsiteX0" fmla="*/ 0 w 50818"/>
              <a:gd name="connsiteY0" fmla="*/ 0 h 50818"/>
              <a:gd name="connsiteX1" fmla="*/ 50818 w 50818"/>
              <a:gd name="connsiteY1" fmla="*/ 0 h 50818"/>
              <a:gd name="connsiteX2" fmla="*/ 50818 w 50818"/>
              <a:gd name="connsiteY2" fmla="*/ 50818 h 50818"/>
              <a:gd name="connsiteX3" fmla="*/ 0 w 50818"/>
              <a:gd name="connsiteY3" fmla="*/ 0 h 50818"/>
            </a:gdLst>
            <a:ahLst/>
            <a:cxnLst>
              <a:cxn ang="0">
                <a:pos x="connsiteX0" y="connsiteY0"/>
              </a:cxn>
              <a:cxn ang="0">
                <a:pos x="connsiteX1" y="connsiteY1"/>
              </a:cxn>
              <a:cxn ang="0">
                <a:pos x="connsiteX2" y="connsiteY2"/>
              </a:cxn>
              <a:cxn ang="0">
                <a:pos x="connsiteX3" y="connsiteY3"/>
              </a:cxn>
            </a:cxnLst>
            <a:rect l="l" t="t" r="r" b="b"/>
            <a:pathLst>
              <a:path w="50818" h="50818">
                <a:moveTo>
                  <a:pt x="0" y="0"/>
                </a:moveTo>
                <a:lnTo>
                  <a:pt x="50818" y="0"/>
                </a:lnTo>
                <a:lnTo>
                  <a:pt x="50818" y="50818"/>
                </a:lnTo>
                <a:cubicBezTo>
                  <a:pt x="50818" y="22752"/>
                  <a:pt x="28066" y="0"/>
                  <a:pt x="0" y="0"/>
                </a:cubicBez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44" name="Tijdelijke aanduiding voor tekst 43">
            <a:extLst>
              <a:ext uri="{FF2B5EF4-FFF2-40B4-BE49-F238E27FC236}">
                <a16:creationId xmlns:a16="http://schemas.microsoft.com/office/drawing/2014/main" id="{193B0761-A837-419F-AECA-DFFA32346399}"/>
              </a:ext>
            </a:extLst>
          </p:cNvPr>
          <p:cNvSpPr>
            <a:spLocks noGrp="1"/>
          </p:cNvSpPr>
          <p:nvPr>
            <p:ph type="body" sz="quarter" idx="21" hasCustomPrompt="1"/>
          </p:nvPr>
        </p:nvSpPr>
        <p:spPr>
          <a:xfrm>
            <a:off x="0" y="5105386"/>
            <a:ext cx="38114" cy="38114"/>
          </a:xfrm>
          <a:custGeom>
            <a:avLst/>
            <a:gdLst>
              <a:gd name="connsiteX0" fmla="*/ 0 w 50818"/>
              <a:gd name="connsiteY0" fmla="*/ 0 h 50818"/>
              <a:gd name="connsiteX1" fmla="*/ 50818 w 50818"/>
              <a:gd name="connsiteY1" fmla="*/ 50818 h 50818"/>
              <a:gd name="connsiteX2" fmla="*/ 0 w 50818"/>
              <a:gd name="connsiteY2" fmla="*/ 50818 h 50818"/>
            </a:gdLst>
            <a:ahLst/>
            <a:cxnLst>
              <a:cxn ang="0">
                <a:pos x="connsiteX0" y="connsiteY0"/>
              </a:cxn>
              <a:cxn ang="0">
                <a:pos x="connsiteX1" y="connsiteY1"/>
              </a:cxn>
              <a:cxn ang="0">
                <a:pos x="connsiteX2" y="connsiteY2"/>
              </a:cxn>
            </a:cxnLst>
            <a:rect l="l" t="t" r="r" b="b"/>
            <a:pathLst>
              <a:path w="50818" h="50818">
                <a:moveTo>
                  <a:pt x="0" y="0"/>
                </a:moveTo>
                <a:cubicBezTo>
                  <a:pt x="0" y="28066"/>
                  <a:pt x="22752" y="50818"/>
                  <a:pt x="50818" y="50818"/>
                </a:cubicBezTo>
                <a:lnTo>
                  <a:pt x="0" y="50818"/>
                </a:lnTo>
                <a:close/>
              </a:path>
            </a:pathLst>
          </a:custGeom>
          <a:solidFill>
            <a:schemeClr val="tx1"/>
          </a:solidFill>
        </p:spPr>
        <p:txBody>
          <a:bodyPr wrap="square">
            <a:noAutofit/>
          </a:bodyPr>
          <a:lstStyle>
            <a:lvl1pPr marL="0" indent="0">
              <a:buNone/>
              <a:defRPr sz="525"/>
            </a:lvl1pPr>
          </a:lstStyle>
          <a:p>
            <a:pPr lvl="0"/>
            <a:r>
              <a:rPr lang="nl-NL" dirty="0"/>
              <a:t> </a:t>
            </a:r>
          </a:p>
        </p:txBody>
      </p:sp>
      <p:sp>
        <p:nvSpPr>
          <p:cNvPr id="47" name="Tijdelijke aanduiding voor tekst 46">
            <a:extLst>
              <a:ext uri="{FF2B5EF4-FFF2-40B4-BE49-F238E27FC236}">
                <a16:creationId xmlns:a16="http://schemas.microsoft.com/office/drawing/2014/main" id="{21E6759C-5D9D-43CD-B1A9-540DAA96DB24}"/>
              </a:ext>
            </a:extLst>
          </p:cNvPr>
          <p:cNvSpPr>
            <a:spLocks noGrp="1"/>
          </p:cNvSpPr>
          <p:nvPr>
            <p:ph type="body" sz="quarter" idx="22" hasCustomPrompt="1"/>
          </p:nvPr>
        </p:nvSpPr>
        <p:spPr>
          <a:xfrm>
            <a:off x="9105886" y="5105386"/>
            <a:ext cx="38114" cy="38114"/>
          </a:xfrm>
          <a:custGeom>
            <a:avLst/>
            <a:gdLst>
              <a:gd name="connsiteX0" fmla="*/ 50818 w 50818"/>
              <a:gd name="connsiteY0" fmla="*/ 0 h 50818"/>
              <a:gd name="connsiteX1" fmla="*/ 50818 w 50818"/>
              <a:gd name="connsiteY1" fmla="*/ 50818 h 50818"/>
              <a:gd name="connsiteX2" fmla="*/ 0 w 50818"/>
              <a:gd name="connsiteY2" fmla="*/ 50818 h 50818"/>
              <a:gd name="connsiteX3" fmla="*/ 50818 w 50818"/>
              <a:gd name="connsiteY3" fmla="*/ 0 h 50818"/>
            </a:gdLst>
            <a:ahLst/>
            <a:cxnLst>
              <a:cxn ang="0">
                <a:pos x="connsiteX0" y="connsiteY0"/>
              </a:cxn>
              <a:cxn ang="0">
                <a:pos x="connsiteX1" y="connsiteY1"/>
              </a:cxn>
              <a:cxn ang="0">
                <a:pos x="connsiteX2" y="connsiteY2"/>
              </a:cxn>
              <a:cxn ang="0">
                <a:pos x="connsiteX3" y="connsiteY3"/>
              </a:cxn>
            </a:cxnLst>
            <a:rect l="l" t="t" r="r" b="b"/>
            <a:pathLst>
              <a:path w="50818" h="50818">
                <a:moveTo>
                  <a:pt x="50818" y="0"/>
                </a:moveTo>
                <a:lnTo>
                  <a:pt x="50818" y="50818"/>
                </a:lnTo>
                <a:lnTo>
                  <a:pt x="0" y="50818"/>
                </a:lnTo>
                <a:cubicBezTo>
                  <a:pt x="28066" y="50818"/>
                  <a:pt x="50818" y="28066"/>
                  <a:pt x="50818" y="0"/>
                </a:cubicBezTo>
                <a:close/>
              </a:path>
            </a:pathLst>
          </a:custGeom>
          <a:solidFill>
            <a:schemeClr val="tx1"/>
          </a:solidFill>
        </p:spPr>
        <p:txBody>
          <a:bodyPr wrap="square">
            <a:noAutofit/>
          </a:bodyPr>
          <a:lstStyle>
            <a:lvl1pPr marL="0" indent="0">
              <a:buNone/>
              <a:defRPr sz="525"/>
            </a:lvl1pPr>
          </a:lstStyle>
          <a:p>
            <a:pPr lvl="0"/>
            <a:r>
              <a:rPr lang="nl-NL" dirty="0"/>
              <a:t> </a:t>
            </a:r>
          </a:p>
        </p:txBody>
      </p:sp>
      <p:grpSp>
        <p:nvGrpSpPr>
          <p:cNvPr id="86" name="INSTRUCTIE">
            <a:extLst>
              <a:ext uri="{FF2B5EF4-FFF2-40B4-BE49-F238E27FC236}">
                <a16:creationId xmlns:a16="http://schemas.microsoft.com/office/drawing/2014/main" id="{AFFBBA6F-7390-4BDC-8C80-5C01717E7713}"/>
              </a:ext>
            </a:extLst>
          </p:cNvPr>
          <p:cNvGrpSpPr/>
          <p:nvPr userDrawn="1"/>
        </p:nvGrpSpPr>
        <p:grpSpPr>
          <a:xfrm>
            <a:off x="9283196" y="1"/>
            <a:ext cx="2770040" cy="4714058"/>
            <a:chOff x="-3786437" y="0"/>
            <a:chExt cx="3693386" cy="6285411"/>
          </a:xfrm>
        </p:grpSpPr>
        <p:sp>
          <p:nvSpPr>
            <p:cNvPr id="87" name="Rechthoek 86">
              <a:extLst>
                <a:ext uri="{FF2B5EF4-FFF2-40B4-BE49-F238E27FC236}">
                  <a16:creationId xmlns:a16="http://schemas.microsoft.com/office/drawing/2014/main" id="{5DB4EDC8-D1A5-4448-9CC5-2906788DB30B}"/>
                </a:ext>
              </a:extLst>
            </p:cNvPr>
            <p:cNvSpPr/>
            <p:nvPr userDrawn="1"/>
          </p:nvSpPr>
          <p:spPr>
            <a:xfrm>
              <a:off x="-3786165" y="0"/>
              <a:ext cx="3593091" cy="574371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VIDEO invoegen/opmaken</a:t>
              </a:r>
            </a:p>
          </p:txBody>
        </p:sp>
        <p:sp>
          <p:nvSpPr>
            <p:cNvPr id="88" name="Ovaal 87">
              <a:extLst>
                <a:ext uri="{FF2B5EF4-FFF2-40B4-BE49-F238E27FC236}">
                  <a16:creationId xmlns:a16="http://schemas.microsoft.com/office/drawing/2014/main" id="{79F5239C-D1D0-4985-BFB2-BF60C3F44D5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9" name="Rechthoek 88">
              <a:extLst>
                <a:ext uri="{FF2B5EF4-FFF2-40B4-BE49-F238E27FC236}">
                  <a16:creationId xmlns:a16="http://schemas.microsoft.com/office/drawing/2014/main" id="{4FCAC678-0D37-48AC-9D20-1EB6E8FD7DE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0" name="Ovaal 89">
              <a:extLst>
                <a:ext uri="{FF2B5EF4-FFF2-40B4-BE49-F238E27FC236}">
                  <a16:creationId xmlns:a16="http://schemas.microsoft.com/office/drawing/2014/main" id="{21ED7E25-5C39-430B-BC2A-4BB4639F468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1" name="Rechthoek 90">
              <a:extLst>
                <a:ext uri="{FF2B5EF4-FFF2-40B4-BE49-F238E27FC236}">
                  <a16:creationId xmlns:a16="http://schemas.microsoft.com/office/drawing/2014/main" id="{52BCB2E6-DA96-4F84-A800-8A15C6D50F3D}"/>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2" name="Groep 91">
              <a:extLst>
                <a:ext uri="{FF2B5EF4-FFF2-40B4-BE49-F238E27FC236}">
                  <a16:creationId xmlns:a16="http://schemas.microsoft.com/office/drawing/2014/main" id="{1F649BAC-FAE1-4581-928B-75188E94191B}"/>
                </a:ext>
              </a:extLst>
            </p:cNvPr>
            <p:cNvGrpSpPr/>
            <p:nvPr userDrawn="1"/>
          </p:nvGrpSpPr>
          <p:grpSpPr>
            <a:xfrm>
              <a:off x="-3311319" y="2164285"/>
              <a:ext cx="825500" cy="209550"/>
              <a:chOff x="13504624" y="2482850"/>
              <a:chExt cx="825500" cy="209550"/>
            </a:xfrm>
          </p:grpSpPr>
          <p:sp>
            <p:nvSpPr>
              <p:cNvPr id="137" name="Rechthoek 136">
                <a:extLst>
                  <a:ext uri="{FF2B5EF4-FFF2-40B4-BE49-F238E27FC236}">
                    <a16:creationId xmlns:a16="http://schemas.microsoft.com/office/drawing/2014/main" id="{C6C330CD-D53A-4ECC-ABB2-E9AC9E4DB9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138" name="Rechte verbindingslijn 137">
                <a:extLst>
                  <a:ext uri="{FF2B5EF4-FFF2-40B4-BE49-F238E27FC236}">
                    <a16:creationId xmlns:a16="http://schemas.microsoft.com/office/drawing/2014/main" id="{5982F7AB-CA54-4994-AD9B-2AFFEEA1782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9" name="Gelijkbenige driehoek 138">
                <a:extLst>
                  <a:ext uri="{FF2B5EF4-FFF2-40B4-BE49-F238E27FC236}">
                    <a16:creationId xmlns:a16="http://schemas.microsoft.com/office/drawing/2014/main" id="{08FF0550-0F3A-4E45-9564-DD695C0E685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93" name="Ovaal 92">
              <a:extLst>
                <a:ext uri="{FF2B5EF4-FFF2-40B4-BE49-F238E27FC236}">
                  <a16:creationId xmlns:a16="http://schemas.microsoft.com/office/drawing/2014/main" id="{84AAFAE7-4B95-40BB-A0B1-31200068979F}"/>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4" name="Rechthoek 93">
              <a:extLst>
                <a:ext uri="{FF2B5EF4-FFF2-40B4-BE49-F238E27FC236}">
                  <a16:creationId xmlns:a16="http://schemas.microsoft.com/office/drawing/2014/main" id="{327D46B2-076A-4E8A-ACF3-294D76F6D90F}"/>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video</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5" name="Ovaal 94">
              <a:extLst>
                <a:ext uri="{FF2B5EF4-FFF2-40B4-BE49-F238E27FC236}">
                  <a16:creationId xmlns:a16="http://schemas.microsoft.com/office/drawing/2014/main" id="{48F4578D-B5FD-476A-870A-B3E95D952E6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6" name="Rechthoek 95">
              <a:extLst>
                <a:ext uri="{FF2B5EF4-FFF2-40B4-BE49-F238E27FC236}">
                  <a16:creationId xmlns:a16="http://schemas.microsoft.com/office/drawing/2014/main" id="{7EE208DF-88B8-405D-B8D6-8E23FB35B73B}"/>
                </a:ext>
              </a:extLst>
            </p:cNvPr>
            <p:cNvSpPr/>
            <p:nvPr userDrawn="1"/>
          </p:nvSpPr>
          <p:spPr>
            <a:xfrm>
              <a:off x="-3319415" y="3744238"/>
              <a:ext cx="2944682" cy="81573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97" name="Groep 96">
              <a:extLst>
                <a:ext uri="{FF2B5EF4-FFF2-40B4-BE49-F238E27FC236}">
                  <a16:creationId xmlns:a16="http://schemas.microsoft.com/office/drawing/2014/main" id="{FB3B43EF-AD3B-4BFA-9CFC-C94E7BCA645B}"/>
                </a:ext>
              </a:extLst>
            </p:cNvPr>
            <p:cNvGrpSpPr/>
            <p:nvPr userDrawn="1"/>
          </p:nvGrpSpPr>
          <p:grpSpPr>
            <a:xfrm>
              <a:off x="-3408294" y="4681190"/>
              <a:ext cx="622283" cy="612919"/>
              <a:chOff x="12617641" y="3403239"/>
              <a:chExt cx="752963" cy="741634"/>
            </a:xfrm>
          </p:grpSpPr>
          <p:grpSp>
            <p:nvGrpSpPr>
              <p:cNvPr id="121" name="Groep 120">
                <a:extLst>
                  <a:ext uri="{FF2B5EF4-FFF2-40B4-BE49-F238E27FC236}">
                    <a16:creationId xmlns:a16="http://schemas.microsoft.com/office/drawing/2014/main" id="{0ADC3A81-2CE8-483F-9A68-FDE0DFFB2389}"/>
                  </a:ext>
                </a:extLst>
              </p:cNvPr>
              <p:cNvGrpSpPr/>
              <p:nvPr userDrawn="1"/>
            </p:nvGrpSpPr>
            <p:grpSpPr>
              <a:xfrm>
                <a:off x="12771550" y="3403239"/>
                <a:ext cx="467156" cy="448491"/>
                <a:chOff x="12782177" y="3403239"/>
                <a:chExt cx="467156" cy="448491"/>
              </a:xfrm>
            </p:grpSpPr>
            <p:grpSp>
              <p:nvGrpSpPr>
                <p:cNvPr id="124" name="Groep 123">
                  <a:extLst>
                    <a:ext uri="{FF2B5EF4-FFF2-40B4-BE49-F238E27FC236}">
                      <a16:creationId xmlns:a16="http://schemas.microsoft.com/office/drawing/2014/main" id="{C234057F-19C9-4D8C-94A6-2BF545BE017B}"/>
                    </a:ext>
                  </a:extLst>
                </p:cNvPr>
                <p:cNvGrpSpPr/>
                <p:nvPr userDrawn="1"/>
              </p:nvGrpSpPr>
              <p:grpSpPr>
                <a:xfrm>
                  <a:off x="12782177" y="3403239"/>
                  <a:ext cx="412972" cy="396132"/>
                  <a:chOff x="13554906" y="3320109"/>
                  <a:chExt cx="443912" cy="425811"/>
                </a:xfrm>
              </p:grpSpPr>
              <p:grpSp>
                <p:nvGrpSpPr>
                  <p:cNvPr id="131" name="Groep 130">
                    <a:extLst>
                      <a:ext uri="{FF2B5EF4-FFF2-40B4-BE49-F238E27FC236}">
                        <a16:creationId xmlns:a16="http://schemas.microsoft.com/office/drawing/2014/main" id="{8084221E-8BFA-488B-A1AB-653F1C2B9230}"/>
                      </a:ext>
                    </a:extLst>
                  </p:cNvPr>
                  <p:cNvGrpSpPr/>
                  <p:nvPr userDrawn="1"/>
                </p:nvGrpSpPr>
                <p:grpSpPr>
                  <a:xfrm>
                    <a:off x="13554906" y="3320109"/>
                    <a:ext cx="443912" cy="425811"/>
                    <a:chOff x="12909684" y="1276143"/>
                    <a:chExt cx="443912" cy="425811"/>
                  </a:xfrm>
                </p:grpSpPr>
                <p:sp>
                  <p:nvSpPr>
                    <p:cNvPr id="134" name="Rechthoek 133">
                      <a:extLst>
                        <a:ext uri="{FF2B5EF4-FFF2-40B4-BE49-F238E27FC236}">
                          <a16:creationId xmlns:a16="http://schemas.microsoft.com/office/drawing/2014/main" id="{CF71687B-4F1D-48D5-A37E-7A52C3EE54C8}"/>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0E41DDEE-4116-4FB3-9145-7DECF398ABE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36" name="Ovaal 135">
                      <a:extLst>
                        <a:ext uri="{FF2B5EF4-FFF2-40B4-BE49-F238E27FC236}">
                          <a16:creationId xmlns:a16="http://schemas.microsoft.com/office/drawing/2014/main" id="{E124F566-0F22-45EF-9DC6-12827E8AA24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pic>
                <p:nvPicPr>
                  <p:cNvPr id="132" name="Afbeelding 131">
                    <a:extLst>
                      <a:ext uri="{FF2B5EF4-FFF2-40B4-BE49-F238E27FC236}">
                        <a16:creationId xmlns:a16="http://schemas.microsoft.com/office/drawing/2014/main" id="{90C6ACB5-4D6A-4BD6-8D28-C1AE09EF2C8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33" name="Afbeelding 132">
                    <a:extLst>
                      <a:ext uri="{FF2B5EF4-FFF2-40B4-BE49-F238E27FC236}">
                        <a16:creationId xmlns:a16="http://schemas.microsoft.com/office/drawing/2014/main" id="{2ABFC1D2-8E52-4176-AD1C-6F7E74EEDD5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25" name="Groep 124">
                  <a:extLst>
                    <a:ext uri="{FF2B5EF4-FFF2-40B4-BE49-F238E27FC236}">
                      <a16:creationId xmlns:a16="http://schemas.microsoft.com/office/drawing/2014/main" id="{7D569DC9-412D-4AF5-8303-DB4DA1589D2D}"/>
                    </a:ext>
                  </a:extLst>
                </p:cNvPr>
                <p:cNvGrpSpPr/>
                <p:nvPr userDrawn="1"/>
              </p:nvGrpSpPr>
              <p:grpSpPr>
                <a:xfrm>
                  <a:off x="13103513" y="3705268"/>
                  <a:ext cx="145820" cy="146462"/>
                  <a:chOff x="13096169" y="3602278"/>
                  <a:chExt cx="145820" cy="146462"/>
                </a:xfrm>
              </p:grpSpPr>
              <p:sp>
                <p:nvSpPr>
                  <p:cNvPr id="129" name="Rechthoek 128">
                    <a:extLst>
                      <a:ext uri="{FF2B5EF4-FFF2-40B4-BE49-F238E27FC236}">
                        <a16:creationId xmlns:a16="http://schemas.microsoft.com/office/drawing/2014/main" id="{2EC651D3-E76C-4226-96EB-6F0B81C5261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B47A723A-5C98-46C1-98C9-EBBB61416D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26" name="Groep 125">
                  <a:extLst>
                    <a:ext uri="{FF2B5EF4-FFF2-40B4-BE49-F238E27FC236}">
                      <a16:creationId xmlns:a16="http://schemas.microsoft.com/office/drawing/2014/main" id="{7FA0EDF4-874F-4EB4-9FC1-897530399A60}"/>
                    </a:ext>
                  </a:extLst>
                </p:cNvPr>
                <p:cNvGrpSpPr/>
                <p:nvPr userDrawn="1"/>
              </p:nvGrpSpPr>
              <p:grpSpPr>
                <a:xfrm rot="10800000">
                  <a:off x="13061402" y="3665637"/>
                  <a:ext cx="145820" cy="146462"/>
                  <a:chOff x="13096169" y="3602278"/>
                  <a:chExt cx="145820" cy="146462"/>
                </a:xfrm>
              </p:grpSpPr>
              <p:sp>
                <p:nvSpPr>
                  <p:cNvPr id="127" name="Rechthoek 126">
                    <a:extLst>
                      <a:ext uri="{FF2B5EF4-FFF2-40B4-BE49-F238E27FC236}">
                        <a16:creationId xmlns:a16="http://schemas.microsoft.com/office/drawing/2014/main" id="{C020B0EB-61EA-4DD9-B97D-0FAAC790047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ACA867B9-6C0B-4D0C-BE51-92CD1B8E00D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22" name="Rechthoek 121">
                <a:extLst>
                  <a:ext uri="{FF2B5EF4-FFF2-40B4-BE49-F238E27FC236}">
                    <a16:creationId xmlns:a16="http://schemas.microsoft.com/office/drawing/2014/main" id="{736CD4CA-C1F9-4D7D-A20E-7D3ACF0F86D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Bijsnijden</a:t>
                </a:r>
              </a:p>
            </p:txBody>
          </p:sp>
          <p:sp>
            <p:nvSpPr>
              <p:cNvPr id="123" name="Gelijkbenige driehoek 122">
                <a:extLst>
                  <a:ext uri="{FF2B5EF4-FFF2-40B4-BE49-F238E27FC236}">
                    <a16:creationId xmlns:a16="http://schemas.microsoft.com/office/drawing/2014/main" id="{CAFC7B34-0A7F-4FD4-9C1D-FCDFB4D8ADE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D8BCD385-3749-49EB-BE7F-0E6A93D9EA06}"/>
                </a:ext>
              </a:extLst>
            </p:cNvPr>
            <p:cNvGrpSpPr/>
            <p:nvPr userDrawn="1"/>
          </p:nvGrpSpPr>
          <p:grpSpPr>
            <a:xfrm>
              <a:off x="-3314821" y="2981448"/>
              <a:ext cx="1558053" cy="563933"/>
              <a:chOff x="-3314821" y="2981448"/>
              <a:chExt cx="1558053" cy="563933"/>
            </a:xfrm>
          </p:grpSpPr>
          <p:sp>
            <p:nvSpPr>
              <p:cNvPr id="107" name="Rechthoek 106">
                <a:extLst>
                  <a:ext uri="{FF2B5EF4-FFF2-40B4-BE49-F238E27FC236}">
                    <a16:creationId xmlns:a16="http://schemas.microsoft.com/office/drawing/2014/main" id="{F17DAC47-41E5-44D1-B5B6-546190A714C5}"/>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7FFFCEE8-F34B-4395-9D30-8646F9E65E74}"/>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09" name="Tekstvak 108">
                <a:extLst>
                  <a:ext uri="{FF2B5EF4-FFF2-40B4-BE49-F238E27FC236}">
                    <a16:creationId xmlns:a16="http://schemas.microsoft.com/office/drawing/2014/main" id="{E1E29405-810E-4889-A712-6A6CCF088B23}"/>
                  </a:ext>
                </a:extLst>
              </p:cNvPr>
              <p:cNvSpPr txBox="1"/>
              <p:nvPr userDrawn="1"/>
            </p:nvSpPr>
            <p:spPr>
              <a:xfrm>
                <a:off x="-3069820" y="3038892"/>
                <a:ext cx="1089248"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110" name="Tekstvak 109">
                <a:extLst>
                  <a:ext uri="{FF2B5EF4-FFF2-40B4-BE49-F238E27FC236}">
                    <a16:creationId xmlns:a16="http://schemas.microsoft.com/office/drawing/2014/main" id="{D0A2B9CD-5C15-4101-928A-0DA5A4F869EF}"/>
                  </a:ext>
                </a:extLst>
              </p:cNvPr>
              <p:cNvSpPr txBox="1"/>
              <p:nvPr userDrawn="1"/>
            </p:nvSpPr>
            <p:spPr>
              <a:xfrm>
                <a:off x="-3069820" y="3295269"/>
                <a:ext cx="109851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111" name="Vrije vorm: vorm 110">
                <a:extLst>
                  <a:ext uri="{FF2B5EF4-FFF2-40B4-BE49-F238E27FC236}">
                    <a16:creationId xmlns:a16="http://schemas.microsoft.com/office/drawing/2014/main" id="{05D451C1-49FC-421C-84A6-1D864704F70F}"/>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12" name="Gelijkbenige driehoek 111">
                <a:extLst>
                  <a:ext uri="{FF2B5EF4-FFF2-40B4-BE49-F238E27FC236}">
                    <a16:creationId xmlns:a16="http://schemas.microsoft.com/office/drawing/2014/main" id="{8C7E3137-85D6-4921-BB9E-EBECB89AF484}"/>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13" name="Groep 112">
                <a:extLst>
                  <a:ext uri="{FF2B5EF4-FFF2-40B4-BE49-F238E27FC236}">
                    <a16:creationId xmlns:a16="http://schemas.microsoft.com/office/drawing/2014/main" id="{D890FCD0-46E1-4C52-87F3-1DD3B47FC1EA}"/>
                  </a:ext>
                </a:extLst>
              </p:cNvPr>
              <p:cNvGrpSpPr/>
              <p:nvPr userDrawn="1"/>
            </p:nvGrpSpPr>
            <p:grpSpPr>
              <a:xfrm>
                <a:off x="-3257052" y="3032066"/>
                <a:ext cx="182309" cy="163794"/>
                <a:chOff x="12832541" y="3162395"/>
                <a:chExt cx="219532" cy="197236"/>
              </a:xfrm>
            </p:grpSpPr>
            <p:sp>
              <p:nvSpPr>
                <p:cNvPr id="118" name="Rechthoek 117">
                  <a:extLst>
                    <a:ext uri="{FF2B5EF4-FFF2-40B4-BE49-F238E27FC236}">
                      <a16:creationId xmlns:a16="http://schemas.microsoft.com/office/drawing/2014/main" id="{9E151905-AE1A-422E-B65A-935DD739E06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36D351C3-382F-4AB6-ADB1-05B1E8689AEB}"/>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B5B0C59F-8E61-4CDB-A043-930923FC34A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562EC214-8B40-4A55-BE15-DA8148D675C2}"/>
                  </a:ext>
                </a:extLst>
              </p:cNvPr>
              <p:cNvGrpSpPr/>
              <p:nvPr userDrawn="1"/>
            </p:nvGrpSpPr>
            <p:grpSpPr>
              <a:xfrm>
                <a:off x="-3257053" y="3276580"/>
                <a:ext cx="182309" cy="163794"/>
                <a:chOff x="12832541" y="3162395"/>
                <a:chExt cx="219532" cy="197236"/>
              </a:xfrm>
            </p:grpSpPr>
            <p:sp>
              <p:nvSpPr>
                <p:cNvPr id="115" name="Rechthoek 114">
                  <a:extLst>
                    <a:ext uri="{FF2B5EF4-FFF2-40B4-BE49-F238E27FC236}">
                      <a16:creationId xmlns:a16="http://schemas.microsoft.com/office/drawing/2014/main" id="{BB37B65F-E520-4A89-9B9C-2D9FAB3D800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3F5917FC-992D-4084-B029-7BC46C5C305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3A11DBB1-78C3-4849-B79A-B4999D8690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nvGrpSpPr>
            <p:cNvPr id="99" name="Groep 98">
              <a:extLst>
                <a:ext uri="{FF2B5EF4-FFF2-40B4-BE49-F238E27FC236}">
                  <a16:creationId xmlns:a16="http://schemas.microsoft.com/office/drawing/2014/main" id="{6CD01561-18F3-4C82-9A7F-6778E87E5E4C}"/>
                </a:ext>
              </a:extLst>
            </p:cNvPr>
            <p:cNvGrpSpPr/>
            <p:nvPr userDrawn="1"/>
          </p:nvGrpSpPr>
          <p:grpSpPr>
            <a:xfrm>
              <a:off x="-3310781" y="1231352"/>
              <a:ext cx="311450" cy="308977"/>
              <a:chOff x="-3310781" y="1231352"/>
              <a:chExt cx="311450" cy="308977"/>
            </a:xfrm>
          </p:grpSpPr>
          <p:sp>
            <p:nvSpPr>
              <p:cNvPr id="104" name="Rechthoek 103">
                <a:extLst>
                  <a:ext uri="{FF2B5EF4-FFF2-40B4-BE49-F238E27FC236}">
                    <a16:creationId xmlns:a16="http://schemas.microsoft.com/office/drawing/2014/main" id="{00C4CEEE-B7B4-4757-A8E1-05FDD70D9299}"/>
                  </a:ext>
                </a:extLst>
              </p:cNvPr>
              <p:cNvSpPr/>
              <p:nvPr userDrawn="1"/>
            </p:nvSpPr>
            <p:spPr>
              <a:xfrm>
                <a:off x="-3310781" y="1231352"/>
                <a:ext cx="308978" cy="308977"/>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05" name="Vrije vorm 112">
                <a:extLst>
                  <a:ext uri="{FF2B5EF4-FFF2-40B4-BE49-F238E27FC236}">
                    <a16:creationId xmlns:a16="http://schemas.microsoft.com/office/drawing/2014/main" id="{EFC9ADC1-8984-44F0-ACCB-0CCE941F5D55}"/>
                  </a:ext>
                </a:extLst>
              </p:cNvPr>
              <p:cNvSpPr/>
              <p:nvPr userDrawn="1"/>
            </p:nvSpPr>
            <p:spPr>
              <a:xfrm>
                <a:off x="-3308309" y="1231352"/>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06" name="Vrije vorm 113">
                <a:extLst>
                  <a:ext uri="{FF2B5EF4-FFF2-40B4-BE49-F238E27FC236}">
                    <a16:creationId xmlns:a16="http://schemas.microsoft.com/office/drawing/2014/main" id="{E71D0558-D420-44CC-8861-3166B856A276}"/>
                  </a:ext>
                </a:extLst>
              </p:cNvPr>
              <p:cNvSpPr/>
              <p:nvPr userDrawn="1"/>
            </p:nvSpPr>
            <p:spPr>
              <a:xfrm>
                <a:off x="-3309640" y="1493364"/>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sp>
          <p:nvSpPr>
            <p:cNvPr id="100" name="Rechthoek 99">
              <a:extLst>
                <a:ext uri="{FF2B5EF4-FFF2-40B4-BE49-F238E27FC236}">
                  <a16:creationId xmlns:a16="http://schemas.microsoft.com/office/drawing/2014/main" id="{A5F12254-C838-44A9-B3C4-273B254BACF0}"/>
                </a:ext>
              </a:extLst>
            </p:cNvPr>
            <p:cNvSpPr/>
            <p:nvPr userDrawn="1"/>
          </p:nvSpPr>
          <p:spPr>
            <a:xfrm>
              <a:off x="-3786437" y="545741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01" name="ICOON_info">
              <a:extLst>
                <a:ext uri="{FF2B5EF4-FFF2-40B4-BE49-F238E27FC236}">
                  <a16:creationId xmlns:a16="http://schemas.microsoft.com/office/drawing/2014/main" id="{A1FF00A8-0FD3-428B-98EA-7764690FA9D0}"/>
                </a:ext>
              </a:extLst>
            </p:cNvPr>
            <p:cNvGrpSpPr/>
            <p:nvPr userDrawn="1"/>
          </p:nvGrpSpPr>
          <p:grpSpPr>
            <a:xfrm>
              <a:off x="-376736" y="5324892"/>
              <a:ext cx="283685" cy="283685"/>
              <a:chOff x="-510741" y="5913713"/>
              <a:chExt cx="267555" cy="267555"/>
            </a:xfrm>
          </p:grpSpPr>
          <p:sp>
            <p:nvSpPr>
              <p:cNvPr id="102" name="Ovaal 101">
                <a:extLst>
                  <a:ext uri="{FF2B5EF4-FFF2-40B4-BE49-F238E27FC236}">
                    <a16:creationId xmlns:a16="http://schemas.microsoft.com/office/drawing/2014/main" id="{A244EB78-A9CD-4853-B6B4-E7F6479E295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03" name="Graphic 163" descr="Informatie">
                <a:extLst>
                  <a:ext uri="{FF2B5EF4-FFF2-40B4-BE49-F238E27FC236}">
                    <a16:creationId xmlns:a16="http://schemas.microsoft.com/office/drawing/2014/main" id="{926C5BE9-9553-4FC0-888D-041EB3E157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25992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428B2EDD-906C-4720-BCCC-EE569F00678A}"/>
              </a:ext>
            </a:extLst>
          </p:cNvPr>
          <p:cNvSpPr/>
          <p:nvPr userDrawn="1"/>
        </p:nvSpPr>
        <p:spPr>
          <a:xfrm>
            <a:off x="4776786" y="270000"/>
            <a:ext cx="4094942" cy="4603500"/>
          </a:xfrm>
          <a:prstGeom prst="roundRect">
            <a:avLst>
              <a:gd name="adj" fmla="val 1083"/>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 + GRAFIEK</a:t>
            </a:r>
          </a:p>
        </p:txBody>
      </p:sp>
      <p:sp>
        <p:nvSpPr>
          <p:cNvPr id="15" name="Tijdelijke aanduiding voor grafiek 14">
            <a:extLst>
              <a:ext uri="{FF2B5EF4-FFF2-40B4-BE49-F238E27FC236}">
                <a16:creationId xmlns:a16="http://schemas.microsoft.com/office/drawing/2014/main" id="{1ABAEDF1-EA38-48C8-8759-D1E211983A63}"/>
              </a:ext>
            </a:extLst>
          </p:cNvPr>
          <p:cNvSpPr>
            <a:spLocks noGrp="1"/>
          </p:cNvSpPr>
          <p:nvPr>
            <p:ph type="chart" sz="quarter" idx="10" hasCustomPrompt="1"/>
          </p:nvPr>
        </p:nvSpPr>
        <p:spPr>
          <a:xfrm>
            <a:off x="5010665" y="540000"/>
            <a:ext cx="3627185" cy="4063500"/>
          </a:xfrm>
          <a:noFill/>
        </p:spPr>
        <p:txBody>
          <a:bodyPr bIns="1260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grafiek in te voegen</a:t>
            </a:r>
          </a:p>
        </p:txBody>
      </p:sp>
      <p:grpSp>
        <p:nvGrpSpPr>
          <p:cNvPr id="82" name="INSTRUCTIE">
            <a:extLst>
              <a:ext uri="{FF2B5EF4-FFF2-40B4-BE49-F238E27FC236}">
                <a16:creationId xmlns:a16="http://schemas.microsoft.com/office/drawing/2014/main" id="{CD212AED-055A-40D5-91A3-208F741AF678}"/>
              </a:ext>
            </a:extLst>
          </p:cNvPr>
          <p:cNvGrpSpPr/>
          <p:nvPr userDrawn="1"/>
        </p:nvGrpSpPr>
        <p:grpSpPr>
          <a:xfrm>
            <a:off x="9283196" y="1"/>
            <a:ext cx="2770040" cy="4675014"/>
            <a:chOff x="-3786437" y="1"/>
            <a:chExt cx="3693386" cy="6233352"/>
          </a:xfrm>
        </p:grpSpPr>
        <p:grpSp>
          <p:nvGrpSpPr>
            <p:cNvPr id="83" name="Groep 82">
              <a:extLst>
                <a:ext uri="{FF2B5EF4-FFF2-40B4-BE49-F238E27FC236}">
                  <a16:creationId xmlns:a16="http://schemas.microsoft.com/office/drawing/2014/main" id="{0731BBBF-A7F8-40A2-A590-C8860BDFE4A9}"/>
                </a:ext>
              </a:extLst>
            </p:cNvPr>
            <p:cNvGrpSpPr/>
            <p:nvPr userDrawn="1"/>
          </p:nvGrpSpPr>
          <p:grpSpPr>
            <a:xfrm>
              <a:off x="-3786437" y="3752148"/>
              <a:ext cx="3693386" cy="2481205"/>
              <a:chOff x="-3786437" y="3752148"/>
              <a:chExt cx="3693386" cy="2481205"/>
            </a:xfrm>
          </p:grpSpPr>
          <p:sp>
            <p:nvSpPr>
              <p:cNvPr id="103" name="Rechthoek 102">
                <a:extLst>
                  <a:ext uri="{FF2B5EF4-FFF2-40B4-BE49-F238E27FC236}">
                    <a16:creationId xmlns:a16="http://schemas.microsoft.com/office/drawing/2014/main" id="{6B991DF4-15B2-4792-81F1-BDED20DAAE87}"/>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104" name="Ovaal 103">
                <a:extLst>
                  <a:ext uri="{FF2B5EF4-FFF2-40B4-BE49-F238E27FC236}">
                    <a16:creationId xmlns:a16="http://schemas.microsoft.com/office/drawing/2014/main" id="{407BE172-F097-4665-96C4-41E7A5CCF9F5}"/>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5" name="Rechthoek 104">
                <a:extLst>
                  <a:ext uri="{FF2B5EF4-FFF2-40B4-BE49-F238E27FC236}">
                    <a16:creationId xmlns:a16="http://schemas.microsoft.com/office/drawing/2014/main" id="{AFDC227C-07F1-45C6-95E7-38DCBB523CD2}"/>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6" name="Groep 105">
                <a:extLst>
                  <a:ext uri="{FF2B5EF4-FFF2-40B4-BE49-F238E27FC236}">
                    <a16:creationId xmlns:a16="http://schemas.microsoft.com/office/drawing/2014/main" id="{F10718B5-58DC-43AF-9EE4-7D8D469AAEFC}"/>
                  </a:ext>
                </a:extLst>
              </p:cNvPr>
              <p:cNvGrpSpPr/>
              <p:nvPr userDrawn="1"/>
            </p:nvGrpSpPr>
            <p:grpSpPr>
              <a:xfrm>
                <a:off x="-3314821" y="4656539"/>
                <a:ext cx="1495189" cy="563933"/>
                <a:chOff x="-3314821" y="3310415"/>
                <a:chExt cx="1495189" cy="563933"/>
              </a:xfrm>
            </p:grpSpPr>
            <p:sp>
              <p:nvSpPr>
                <p:cNvPr id="111" name="Rechthoek 110">
                  <a:extLst>
                    <a:ext uri="{FF2B5EF4-FFF2-40B4-BE49-F238E27FC236}">
                      <a16:creationId xmlns:a16="http://schemas.microsoft.com/office/drawing/2014/main" id="{6BF7DE7E-066B-477C-9B4F-DB5A71E0AA78}"/>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D802FE21-A70E-42FB-872D-957AC5DF1528}"/>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113" name="Tekstvak 112">
                  <a:extLst>
                    <a:ext uri="{FF2B5EF4-FFF2-40B4-BE49-F238E27FC236}">
                      <a16:creationId xmlns:a16="http://schemas.microsoft.com/office/drawing/2014/main" id="{FE4DBB23-9CBB-4D69-A62E-D035B7914E10}"/>
                    </a:ext>
                  </a:extLst>
                </p:cNvPr>
                <p:cNvSpPr txBox="1"/>
                <p:nvPr userDrawn="1"/>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14" name="Tekstvak 113">
                  <a:extLst>
                    <a:ext uri="{FF2B5EF4-FFF2-40B4-BE49-F238E27FC236}">
                      <a16:creationId xmlns:a16="http://schemas.microsoft.com/office/drawing/2014/main" id="{E1998892-710C-4CE6-8C01-284E1DC2A9A3}"/>
                    </a:ext>
                  </a:extLst>
                </p:cNvPr>
                <p:cNvSpPr txBox="1"/>
                <p:nvPr userDrawn="1"/>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15" name="Vrije vorm: vorm 114">
                  <a:extLst>
                    <a:ext uri="{FF2B5EF4-FFF2-40B4-BE49-F238E27FC236}">
                      <a16:creationId xmlns:a16="http://schemas.microsoft.com/office/drawing/2014/main" id="{499E6252-A62A-434D-A3ED-6BE708C5CBE3}"/>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grpSp>
              <p:nvGrpSpPr>
                <p:cNvPr id="116" name="Groep 115">
                  <a:extLst>
                    <a:ext uri="{FF2B5EF4-FFF2-40B4-BE49-F238E27FC236}">
                      <a16:creationId xmlns:a16="http://schemas.microsoft.com/office/drawing/2014/main" id="{B44D6330-FECA-4548-BB22-485B8F21C366}"/>
                    </a:ext>
                  </a:extLst>
                </p:cNvPr>
                <p:cNvGrpSpPr/>
                <p:nvPr userDrawn="1"/>
              </p:nvGrpSpPr>
              <p:grpSpPr>
                <a:xfrm>
                  <a:off x="-3261976" y="3361742"/>
                  <a:ext cx="139861" cy="152244"/>
                  <a:chOff x="12574450" y="6053892"/>
                  <a:chExt cx="169232" cy="184215"/>
                </a:xfrm>
              </p:grpSpPr>
              <p:sp>
                <p:nvSpPr>
                  <p:cNvPr id="136" name="Rechthoek 135">
                    <a:extLst>
                      <a:ext uri="{FF2B5EF4-FFF2-40B4-BE49-F238E27FC236}">
                        <a16:creationId xmlns:a16="http://schemas.microsoft.com/office/drawing/2014/main" id="{6569C752-3ACD-4C9F-8877-4067F12C4809}"/>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sp>
                <p:nvSpPr>
                  <p:cNvPr id="137" name="Rechthoek 136">
                    <a:extLst>
                      <a:ext uri="{FF2B5EF4-FFF2-40B4-BE49-F238E27FC236}">
                        <a16:creationId xmlns:a16="http://schemas.microsoft.com/office/drawing/2014/main" id="{771C2C0C-F27F-485C-A209-496E982F6863}"/>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792AA56B-F650-470D-8EF1-6DBB67FD5A6F}"/>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F19C4733-AB2A-4015-983A-C17FB4129196}"/>
                    </a:ext>
                  </a:extLst>
                </p:cNvPr>
                <p:cNvGrpSpPr/>
                <p:nvPr userDrawn="1"/>
              </p:nvGrpSpPr>
              <p:grpSpPr>
                <a:xfrm>
                  <a:off x="-3261070" y="3635199"/>
                  <a:ext cx="168905" cy="104490"/>
                  <a:chOff x="-3261070" y="3620931"/>
                  <a:chExt cx="193920" cy="119965"/>
                </a:xfrm>
              </p:grpSpPr>
              <p:sp>
                <p:nvSpPr>
                  <p:cNvPr id="118" name="Rechthoek 117">
                    <a:extLst>
                      <a:ext uri="{FF2B5EF4-FFF2-40B4-BE49-F238E27FC236}">
                        <a16:creationId xmlns:a16="http://schemas.microsoft.com/office/drawing/2014/main" id="{028F5B6B-DC5D-498B-B794-45E7F6E8596F}"/>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CD18B6F1-842D-40E8-8B47-CED2C121207A}"/>
                      </a:ext>
                    </a:extLst>
                  </p:cNvPr>
                  <p:cNvGrpSpPr/>
                  <p:nvPr userDrawn="1"/>
                </p:nvGrpSpPr>
                <p:grpSpPr>
                  <a:xfrm>
                    <a:off x="-3261070" y="3622063"/>
                    <a:ext cx="141113" cy="117345"/>
                    <a:chOff x="1094874" y="-878306"/>
                    <a:chExt cx="867364" cy="613611"/>
                  </a:xfrm>
                </p:grpSpPr>
                <p:cxnSp>
                  <p:nvCxnSpPr>
                    <p:cNvPr id="129" name="Rechte verbindingslijn 128">
                      <a:extLst>
                        <a:ext uri="{FF2B5EF4-FFF2-40B4-BE49-F238E27FC236}">
                          <a16:creationId xmlns:a16="http://schemas.microsoft.com/office/drawing/2014/main" id="{0821012F-BFDD-40D2-B536-A3695B966A37}"/>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E59CA1AB-BF1A-4EA4-B26C-4F2B4761753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1" name="Groep 130">
                      <a:extLst>
                        <a:ext uri="{FF2B5EF4-FFF2-40B4-BE49-F238E27FC236}">
                          <a16:creationId xmlns:a16="http://schemas.microsoft.com/office/drawing/2014/main" id="{1584B980-972E-45FC-95E0-CAC534097828}"/>
                        </a:ext>
                      </a:extLst>
                    </p:cNvPr>
                    <p:cNvGrpSpPr/>
                    <p:nvPr userDrawn="1"/>
                  </p:nvGrpSpPr>
                  <p:grpSpPr>
                    <a:xfrm>
                      <a:off x="1270535" y="-878306"/>
                      <a:ext cx="526983" cy="613611"/>
                      <a:chOff x="1270535" y="-745959"/>
                      <a:chExt cx="526983" cy="481264"/>
                    </a:xfrm>
                  </p:grpSpPr>
                  <p:cxnSp>
                    <p:nvCxnSpPr>
                      <p:cNvPr id="132" name="Rechte verbindingslijn 131">
                        <a:extLst>
                          <a:ext uri="{FF2B5EF4-FFF2-40B4-BE49-F238E27FC236}">
                            <a16:creationId xmlns:a16="http://schemas.microsoft.com/office/drawing/2014/main" id="{262E7E94-ABAB-4366-882B-C34895A3FAEB}"/>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46371FB4-B68D-452F-8663-679BF6286FE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2CB0734F-63AE-43DB-8B2D-2DB5A171A002}"/>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C429F321-EB4F-4794-87A3-AC4CD5B6BA06}"/>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0" name="Rechte verbindingslijn 119">
                    <a:extLst>
                      <a:ext uri="{FF2B5EF4-FFF2-40B4-BE49-F238E27FC236}">
                        <a16:creationId xmlns:a16="http://schemas.microsoft.com/office/drawing/2014/main" id="{363E3BF1-D815-4986-8D9C-65DCFBB228B2}"/>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1D869676-6749-4178-824E-B2C2B784F74B}"/>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9F57B66-987C-4529-B407-38956E10AA82}"/>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6C558C9C-57CD-41DF-9885-20A42AE8A965}"/>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24" name="Rechthoek 123">
                    <a:extLst>
                      <a:ext uri="{FF2B5EF4-FFF2-40B4-BE49-F238E27FC236}">
                        <a16:creationId xmlns:a16="http://schemas.microsoft.com/office/drawing/2014/main" id="{A7C34EF4-0C2B-4641-888F-86F485CDC35C}"/>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nvGrpSpPr>
                  <p:cNvPr id="125" name="Groep 124">
                    <a:extLst>
                      <a:ext uri="{FF2B5EF4-FFF2-40B4-BE49-F238E27FC236}">
                        <a16:creationId xmlns:a16="http://schemas.microsoft.com/office/drawing/2014/main" id="{234215DA-FDF5-4724-B9C8-C6ED0DB15F0E}"/>
                      </a:ext>
                    </a:extLst>
                  </p:cNvPr>
                  <p:cNvGrpSpPr/>
                  <p:nvPr userDrawn="1"/>
                </p:nvGrpSpPr>
                <p:grpSpPr>
                  <a:xfrm rot="2700000">
                    <a:off x="-3158000" y="3650045"/>
                    <a:ext cx="34350" cy="147351"/>
                    <a:chOff x="3148392" y="-836646"/>
                    <a:chExt cx="132124" cy="596095"/>
                  </a:xfrm>
                  <a:solidFill>
                    <a:srgbClr val="3399FF"/>
                  </a:solidFill>
                </p:grpSpPr>
                <p:sp>
                  <p:nvSpPr>
                    <p:cNvPr id="126" name="Rechthoek 125">
                      <a:extLst>
                        <a:ext uri="{FF2B5EF4-FFF2-40B4-BE49-F238E27FC236}">
                          <a16:creationId xmlns:a16="http://schemas.microsoft.com/office/drawing/2014/main" id="{EC8811BD-0CFB-440E-AE52-98BA3AB5CAE5}"/>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27" name="Rechthoek: afgeronde bovenhoeken 126">
                      <a:extLst>
                        <a:ext uri="{FF2B5EF4-FFF2-40B4-BE49-F238E27FC236}">
                          <a16:creationId xmlns:a16="http://schemas.microsoft.com/office/drawing/2014/main" id="{656EE2DF-A6C9-435F-B7EF-800F4CE2A9D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128" name="Gelijkbenige driehoek 127">
                      <a:extLst>
                        <a:ext uri="{FF2B5EF4-FFF2-40B4-BE49-F238E27FC236}">
                          <a16:creationId xmlns:a16="http://schemas.microsoft.com/office/drawing/2014/main" id="{442987FF-90C3-4F38-8EDE-1C774ED19985}"/>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sp>
            <p:nvSpPr>
              <p:cNvPr id="107" name="Rechthoek 106">
                <a:extLst>
                  <a:ext uri="{FF2B5EF4-FFF2-40B4-BE49-F238E27FC236}">
                    <a16:creationId xmlns:a16="http://schemas.microsoft.com/office/drawing/2014/main" id="{A675362F-57DB-4F81-9A28-6F1C0BB590B6}"/>
                  </a:ext>
                </a:extLst>
              </p:cNvPr>
              <p:cNvSpPr/>
              <p:nvPr userDrawn="1"/>
            </p:nvSpPr>
            <p:spPr>
              <a:xfrm>
                <a:off x="-3786437" y="540535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08" name="ICOON_info">
                <a:extLst>
                  <a:ext uri="{FF2B5EF4-FFF2-40B4-BE49-F238E27FC236}">
                    <a16:creationId xmlns:a16="http://schemas.microsoft.com/office/drawing/2014/main" id="{FAD2E346-F3EF-4D15-81D1-32049B5855AD}"/>
                  </a:ext>
                </a:extLst>
              </p:cNvPr>
              <p:cNvGrpSpPr/>
              <p:nvPr userDrawn="1"/>
            </p:nvGrpSpPr>
            <p:grpSpPr>
              <a:xfrm>
                <a:off x="-376736" y="5269335"/>
                <a:ext cx="283685" cy="283685"/>
                <a:chOff x="-510741" y="5913713"/>
                <a:chExt cx="267555" cy="267555"/>
              </a:xfrm>
            </p:grpSpPr>
            <p:sp>
              <p:nvSpPr>
                <p:cNvPr id="109" name="Ovaal 108">
                  <a:extLst>
                    <a:ext uri="{FF2B5EF4-FFF2-40B4-BE49-F238E27FC236}">
                      <a16:creationId xmlns:a16="http://schemas.microsoft.com/office/drawing/2014/main" id="{95FFD881-44F2-4797-9A5E-8D004DF3311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110" name="Graphic 163" descr="Informatie">
                  <a:extLst>
                    <a:ext uri="{FF2B5EF4-FFF2-40B4-BE49-F238E27FC236}">
                      <a16:creationId xmlns:a16="http://schemas.microsoft.com/office/drawing/2014/main" id="{1160064C-428A-4F97-ABEE-B7D1C4CCB55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nvGrpSpPr>
            <p:cNvPr id="84" name="INSTRUCTIE">
              <a:extLst>
                <a:ext uri="{FF2B5EF4-FFF2-40B4-BE49-F238E27FC236}">
                  <a16:creationId xmlns:a16="http://schemas.microsoft.com/office/drawing/2014/main" id="{12B55C5E-8A7C-4B44-BDB1-845C86476196}"/>
                </a:ext>
              </a:extLst>
            </p:cNvPr>
            <p:cNvGrpSpPr/>
            <p:nvPr userDrawn="1"/>
          </p:nvGrpSpPr>
          <p:grpSpPr>
            <a:xfrm>
              <a:off x="-3786165" y="1"/>
              <a:ext cx="3593091" cy="3570215"/>
              <a:chOff x="-3786165" y="1"/>
              <a:chExt cx="3593091" cy="3570215"/>
            </a:xfrm>
          </p:grpSpPr>
          <p:sp>
            <p:nvSpPr>
              <p:cNvPr id="85" name="Rechthoek 84">
                <a:extLst>
                  <a:ext uri="{FF2B5EF4-FFF2-40B4-BE49-F238E27FC236}">
                    <a16:creationId xmlns:a16="http://schemas.microsoft.com/office/drawing/2014/main" id="{ACCEE2D4-AB66-4322-BD59-DDCC2393A7CC}"/>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86" name="Ovaal 85">
                <a:extLst>
                  <a:ext uri="{FF2B5EF4-FFF2-40B4-BE49-F238E27FC236}">
                    <a16:creationId xmlns:a16="http://schemas.microsoft.com/office/drawing/2014/main" id="{322AFFE2-8E05-4FBB-8B9F-1F67463D73B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C0FBEED5-0E17-4620-AA7B-CB9A880BD52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7F37D279-534C-4E01-AD32-464000AB462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1ED48F31-84AA-4F96-B7F7-C399DC7CED8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5F16F6CC-A2B3-483D-9A4F-E5457EFA8AE5}"/>
                  </a:ext>
                </a:extLst>
              </p:cNvPr>
              <p:cNvGrpSpPr/>
              <p:nvPr userDrawn="1"/>
            </p:nvGrpSpPr>
            <p:grpSpPr>
              <a:xfrm>
                <a:off x="-3311319" y="2164285"/>
                <a:ext cx="825500" cy="209550"/>
                <a:chOff x="13504624" y="2482850"/>
                <a:chExt cx="825500" cy="209550"/>
              </a:xfrm>
            </p:grpSpPr>
            <p:sp>
              <p:nvSpPr>
                <p:cNvPr id="100" name="Rechthoek 99">
                  <a:extLst>
                    <a:ext uri="{FF2B5EF4-FFF2-40B4-BE49-F238E27FC236}">
                      <a16:creationId xmlns:a16="http://schemas.microsoft.com/office/drawing/2014/main" id="{19549C20-364C-4554-9489-FCA02FAE5B3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101" name="Rechte verbindingslijn 100">
                  <a:extLst>
                    <a:ext uri="{FF2B5EF4-FFF2-40B4-BE49-F238E27FC236}">
                      <a16:creationId xmlns:a16="http://schemas.microsoft.com/office/drawing/2014/main" id="{DDC77CFB-BD52-4295-B00C-9195A22FBE5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2" name="Gelijkbenige driehoek 101">
                  <a:extLst>
                    <a:ext uri="{FF2B5EF4-FFF2-40B4-BE49-F238E27FC236}">
                      <a16:creationId xmlns:a16="http://schemas.microsoft.com/office/drawing/2014/main" id="{79CFFCAD-A357-4510-B750-47820C8DB19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8F8790C8-68FF-465B-A19E-8D8F36CAE84F}"/>
                  </a:ext>
                </a:extLst>
              </p:cNvPr>
              <p:cNvGrpSpPr/>
              <p:nvPr userDrawn="1"/>
            </p:nvGrpSpPr>
            <p:grpSpPr>
              <a:xfrm>
                <a:off x="-3316599" y="1232480"/>
                <a:ext cx="289372" cy="314992"/>
                <a:chOff x="7322769" y="-310267"/>
                <a:chExt cx="289372" cy="314992"/>
              </a:xfrm>
            </p:grpSpPr>
            <p:sp>
              <p:nvSpPr>
                <p:cNvPr id="97" name="Rechthoek 96">
                  <a:extLst>
                    <a:ext uri="{FF2B5EF4-FFF2-40B4-BE49-F238E27FC236}">
                      <a16:creationId xmlns:a16="http://schemas.microsoft.com/office/drawing/2014/main" id="{C4F6FEDF-7CA5-44FD-B1E4-9496CFD5565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A275CFD6-86DC-4EB4-8874-C729EC2A244A}"/>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5807B400-4D5F-4A9D-8F73-C9B7B2DC298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3D0A9B02-0886-41D2-8F4C-07A94EBFECE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3" name="Rechthoek 92">
                <a:extLst>
                  <a:ext uri="{FF2B5EF4-FFF2-40B4-BE49-F238E27FC236}">
                    <a16:creationId xmlns:a16="http://schemas.microsoft.com/office/drawing/2014/main" id="{17217B26-4FDA-4E8C-8E7A-BBA0EF0B0814}"/>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‘Opmaak’ </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94" name="Groep 93">
                <a:extLst>
                  <a:ext uri="{FF2B5EF4-FFF2-40B4-BE49-F238E27FC236}">
                    <a16:creationId xmlns:a16="http://schemas.microsoft.com/office/drawing/2014/main" id="{15CE7F77-1214-479E-A3F3-713EC41A9F33}"/>
                  </a:ext>
                </a:extLst>
              </p:cNvPr>
              <p:cNvGrpSpPr/>
              <p:nvPr userDrawn="1"/>
            </p:nvGrpSpPr>
            <p:grpSpPr>
              <a:xfrm>
                <a:off x="-3312582" y="3144513"/>
                <a:ext cx="576000" cy="246597"/>
                <a:chOff x="-3312582" y="1060763"/>
                <a:chExt cx="576000" cy="246597"/>
              </a:xfrm>
            </p:grpSpPr>
            <p:sp>
              <p:nvSpPr>
                <p:cNvPr id="95" name="Rechthoek 94">
                  <a:extLst>
                    <a:ext uri="{FF2B5EF4-FFF2-40B4-BE49-F238E27FC236}">
                      <a16:creationId xmlns:a16="http://schemas.microsoft.com/office/drawing/2014/main" id="{36727531-AC37-4586-888E-2C9A5488770E}"/>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788" b="1" noProof="0" dirty="0">
                      <a:solidFill>
                        <a:srgbClr val="B74629"/>
                      </a:solidFill>
                      <a:latin typeface="Calibri" panose="020F0502020204030204" pitchFamily="34" charset="0"/>
                      <a:cs typeface="Calibri" panose="020F0502020204030204" pitchFamily="34" charset="0"/>
                    </a:rPr>
                    <a:t>Opmaak</a:t>
                  </a:r>
                </a:p>
              </p:txBody>
            </p:sp>
            <p:sp>
              <p:nvSpPr>
                <p:cNvPr id="96" name="Rechthoek 95">
                  <a:extLst>
                    <a:ext uri="{FF2B5EF4-FFF2-40B4-BE49-F238E27FC236}">
                      <a16:creationId xmlns:a16="http://schemas.microsoft.com/office/drawing/2014/main" id="{FD20626F-9740-4925-8F28-24E8937846F4}"/>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grpSp>
      <p:sp>
        <p:nvSpPr>
          <p:cNvPr id="139" name="Tijdelijke aanduiding voor verticale tekst 2">
            <a:extLst>
              <a:ext uri="{FF2B5EF4-FFF2-40B4-BE49-F238E27FC236}">
                <a16:creationId xmlns:a16="http://schemas.microsoft.com/office/drawing/2014/main" id="{800C8D07-487A-4934-AA88-98FF99582280}"/>
              </a:ext>
            </a:extLst>
          </p:cNvPr>
          <p:cNvSpPr>
            <a:spLocks noGrp="1"/>
          </p:cNvSpPr>
          <p:nvPr>
            <p:ph type="body" orient="vert" idx="1" hasCustomPrompt="1"/>
          </p:nvPr>
        </p:nvSpPr>
        <p:spPr>
          <a:xfrm>
            <a:off x="539999" y="533400"/>
            <a:ext cx="3626999" cy="4076700"/>
          </a:xfrm>
        </p:spPr>
        <p:txBody>
          <a:bodyPr vert="horz" lIns="0" tIns="0" rIns="0" bIns="0" anchor="ctr"/>
          <a:lstStyle>
            <a:lvl1pPr marL="0" indent="0">
              <a:lnSpc>
                <a:spcPct val="100000"/>
              </a:lnSpc>
              <a:spcAft>
                <a:spcPts val="1350"/>
              </a:spcAft>
              <a:buNone/>
              <a:defRPr sz="2250" b="1">
                <a:solidFill>
                  <a:schemeClr val="accent5"/>
                </a:solidFill>
                <a:latin typeface="+mj-lt"/>
              </a:defRPr>
            </a:lvl1pPr>
            <a:lvl2pPr marL="190500" indent="-190500">
              <a:defRPr/>
            </a:lvl2pPr>
            <a:lvl3pPr marL="400050" indent="-200025">
              <a:buClr>
                <a:schemeClr val="accent5"/>
              </a:buClr>
              <a:buFont typeface="Arial" panose="020B0604020202020204" pitchFamily="34" charset="0"/>
              <a:buChar char="•"/>
              <a:defRPr sz="1050"/>
            </a:lvl3pPr>
            <a:lvl4pPr>
              <a:spcAft>
                <a:spcPts val="450"/>
              </a:spcAft>
              <a:defRPr sz="1050" b="0">
                <a:solidFill>
                  <a:schemeClr val="accent4"/>
                </a:solidFill>
                <a:latin typeface="+mn-lt"/>
              </a:defRPr>
            </a:lvl4pPr>
            <a:lvl5pPr>
              <a:defRPr b="1"/>
            </a:lvl5pPr>
            <a:lvl6pPr marL="200025" indent="-200025">
              <a:buAutoNum type="arabicPeriod"/>
              <a:defRPr/>
            </a:lvl6pPr>
            <a:lvl7pPr marL="200025" indent="-200025">
              <a:buFont typeface="+mj-lt"/>
              <a:buAutoNum type="alphaUcPeriod"/>
              <a:defRPr/>
            </a:lvl7pPr>
            <a:lvl8pPr>
              <a:defRPr/>
            </a:lvl8pPr>
            <a:lvl9pPr>
              <a:defRPr/>
            </a:lvl9pPr>
          </a:lstStyle>
          <a:p>
            <a:pPr lvl="0"/>
            <a:r>
              <a:rPr lang="nl-NL" dirty="0"/>
              <a:t>Plaats hier je titel</a:t>
            </a:r>
          </a:p>
          <a:p>
            <a:pPr lvl="1"/>
            <a:r>
              <a:rPr lang="nl-NL" dirty="0"/>
              <a:t>Bullet</a:t>
            </a:r>
          </a:p>
          <a:p>
            <a:pPr lvl="2"/>
            <a:r>
              <a:rPr lang="nl-NL" dirty="0"/>
              <a:t>Sub-</a:t>
            </a:r>
            <a:r>
              <a:rPr lang="nl-NL" dirty="0" err="1"/>
              <a:t>bullet</a:t>
            </a:r>
            <a:endParaRPr lang="nl-NL" dirty="0"/>
          </a:p>
          <a:p>
            <a:pPr lvl="3"/>
            <a:r>
              <a:rPr lang="nl-NL" dirty="0"/>
              <a:t>Leestekst</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140" name="INSTRUCTIE">
            <a:extLst>
              <a:ext uri="{FF2B5EF4-FFF2-40B4-BE49-F238E27FC236}">
                <a16:creationId xmlns:a16="http://schemas.microsoft.com/office/drawing/2014/main" id="{E864D4B2-9DE8-4486-ADA1-ECB5DA738111}"/>
              </a:ext>
            </a:extLst>
          </p:cNvPr>
          <p:cNvGrpSpPr/>
          <p:nvPr userDrawn="1"/>
        </p:nvGrpSpPr>
        <p:grpSpPr>
          <a:xfrm>
            <a:off x="-2839828" y="0"/>
            <a:ext cx="2770040" cy="4019512"/>
            <a:chOff x="-3786437" y="0"/>
            <a:chExt cx="3693386" cy="5359349"/>
          </a:xfrm>
        </p:grpSpPr>
        <p:sp>
          <p:nvSpPr>
            <p:cNvPr id="141" name="Rechthoek 140">
              <a:extLst>
                <a:ext uri="{FF2B5EF4-FFF2-40B4-BE49-F238E27FC236}">
                  <a16:creationId xmlns:a16="http://schemas.microsoft.com/office/drawing/2014/main" id="{D8262078-7EF9-425C-B0FD-EDCE8A839AD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42" name="Ovaal 141">
              <a:extLst>
                <a:ext uri="{FF2B5EF4-FFF2-40B4-BE49-F238E27FC236}">
                  <a16:creationId xmlns:a16="http://schemas.microsoft.com/office/drawing/2014/main" id="{29102583-818F-4855-AA01-AA74EE6AB22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3" name="Rechthoek 142">
              <a:extLst>
                <a:ext uri="{FF2B5EF4-FFF2-40B4-BE49-F238E27FC236}">
                  <a16:creationId xmlns:a16="http://schemas.microsoft.com/office/drawing/2014/main" id="{56C8F2DC-0527-491E-9593-968710CD0BFB}"/>
                </a:ext>
              </a:extLst>
            </p:cNvPr>
            <p:cNvSpPr/>
            <p:nvPr userDrawn="1"/>
          </p:nvSpPr>
          <p:spPr>
            <a:xfrm>
              <a:off x="-3319415" y="21422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144" name="Ovaal 143">
              <a:extLst>
                <a:ext uri="{FF2B5EF4-FFF2-40B4-BE49-F238E27FC236}">
                  <a16:creationId xmlns:a16="http://schemas.microsoft.com/office/drawing/2014/main" id="{33839EA1-28BE-4EC1-A168-99BAE07E2D0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5" name="Rechthoek 144">
              <a:extLst>
                <a:ext uri="{FF2B5EF4-FFF2-40B4-BE49-F238E27FC236}">
                  <a16:creationId xmlns:a16="http://schemas.microsoft.com/office/drawing/2014/main" id="{B0928748-8D83-4B68-989E-10C378E8CFC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46" name="Rechthoek 145">
              <a:extLst>
                <a:ext uri="{FF2B5EF4-FFF2-40B4-BE49-F238E27FC236}">
                  <a16:creationId xmlns:a16="http://schemas.microsoft.com/office/drawing/2014/main" id="{7DE6FF07-E1EE-4C44-ADB8-2409277AC70B}"/>
                </a:ext>
              </a:extLst>
            </p:cNvPr>
            <p:cNvSpPr/>
            <p:nvPr userDrawn="1"/>
          </p:nvSpPr>
          <p:spPr>
            <a:xfrm>
              <a:off x="-3319415" y="24336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Sub-</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47" name="Ovaal 146">
              <a:extLst>
                <a:ext uri="{FF2B5EF4-FFF2-40B4-BE49-F238E27FC236}">
                  <a16:creationId xmlns:a16="http://schemas.microsoft.com/office/drawing/2014/main" id="{18F700A9-1B5B-4EED-8857-1ED6206911B6}"/>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8" name="Rechthoek 147">
              <a:extLst>
                <a:ext uri="{FF2B5EF4-FFF2-40B4-BE49-F238E27FC236}">
                  <a16:creationId xmlns:a16="http://schemas.microsoft.com/office/drawing/2014/main" id="{ED5CF3F6-FC33-42E2-810F-96E9FC9AE353}"/>
                </a:ext>
              </a:extLst>
            </p:cNvPr>
            <p:cNvSpPr/>
            <p:nvPr userDrawn="1"/>
          </p:nvSpPr>
          <p:spPr>
            <a:xfrm>
              <a:off x="-3319415" y="27250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149" name="Ovaal 148">
              <a:extLst>
                <a:ext uri="{FF2B5EF4-FFF2-40B4-BE49-F238E27FC236}">
                  <a16:creationId xmlns:a16="http://schemas.microsoft.com/office/drawing/2014/main" id="{8DB9AB40-F96A-4286-A3F0-97A51AD4C8E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0" name="Rechthoek 149">
              <a:extLst>
                <a:ext uri="{FF2B5EF4-FFF2-40B4-BE49-F238E27FC236}">
                  <a16:creationId xmlns:a16="http://schemas.microsoft.com/office/drawing/2014/main" id="{7E2B0FAD-5571-40B4-8EC6-43E37EA8E357}"/>
                </a:ext>
              </a:extLst>
            </p:cNvPr>
            <p:cNvSpPr/>
            <p:nvPr userDrawn="1"/>
          </p:nvSpPr>
          <p:spPr>
            <a:xfrm>
              <a:off x="-3319415" y="30164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151" name="Ovaal 150">
              <a:extLst>
                <a:ext uri="{FF2B5EF4-FFF2-40B4-BE49-F238E27FC236}">
                  <a16:creationId xmlns:a16="http://schemas.microsoft.com/office/drawing/2014/main" id="{58955F59-5B59-449A-AB70-C503A2977675}"/>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2" name="Ovaal 151">
              <a:extLst>
                <a:ext uri="{FF2B5EF4-FFF2-40B4-BE49-F238E27FC236}">
                  <a16:creationId xmlns:a16="http://schemas.microsoft.com/office/drawing/2014/main" id="{88B8F57F-9819-4332-9394-58DE54E0780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53" name="Rechthoek 152">
              <a:extLst>
                <a:ext uri="{FF2B5EF4-FFF2-40B4-BE49-F238E27FC236}">
                  <a16:creationId xmlns:a16="http://schemas.microsoft.com/office/drawing/2014/main" id="{EBBCA4FD-6253-4227-93CD-0CAB5A0B15A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54" name="Ovaal 153">
              <a:extLst>
                <a:ext uri="{FF2B5EF4-FFF2-40B4-BE49-F238E27FC236}">
                  <a16:creationId xmlns:a16="http://schemas.microsoft.com/office/drawing/2014/main" id="{B007D5D6-A260-4A11-981F-E00DBA298A9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55" name="Rechthoek 154">
              <a:extLst>
                <a:ext uri="{FF2B5EF4-FFF2-40B4-BE49-F238E27FC236}">
                  <a16:creationId xmlns:a16="http://schemas.microsoft.com/office/drawing/2014/main" id="{027EADF6-8CBD-4272-848A-A4B9399118E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3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156" name="Ovaal 155">
              <a:extLst>
                <a:ext uri="{FF2B5EF4-FFF2-40B4-BE49-F238E27FC236}">
                  <a16:creationId xmlns:a16="http://schemas.microsoft.com/office/drawing/2014/main" id="{E6A40125-2318-420C-9CB5-F80510A98C7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57" name="Rechthoek 156">
              <a:extLst>
                <a:ext uri="{FF2B5EF4-FFF2-40B4-BE49-F238E27FC236}">
                  <a16:creationId xmlns:a16="http://schemas.microsoft.com/office/drawing/2014/main" id="{CBCA007E-88ED-4B2B-A962-4163803B8B5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75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158" name="Ovaal 157">
              <a:extLst>
                <a:ext uri="{FF2B5EF4-FFF2-40B4-BE49-F238E27FC236}">
                  <a16:creationId xmlns:a16="http://schemas.microsoft.com/office/drawing/2014/main" id="{3701E1DD-3413-4DF1-A4B5-6B316BC6FAA5}"/>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59" name="Rechthoek 158">
              <a:extLst>
                <a:ext uri="{FF2B5EF4-FFF2-40B4-BE49-F238E27FC236}">
                  <a16:creationId xmlns:a16="http://schemas.microsoft.com/office/drawing/2014/main" id="{15B1A954-3674-496E-A6E6-2D76136D5D8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60" name="Rechthoek 159">
              <a:extLst>
                <a:ext uri="{FF2B5EF4-FFF2-40B4-BE49-F238E27FC236}">
                  <a16:creationId xmlns:a16="http://schemas.microsoft.com/office/drawing/2014/main" id="{E04C3156-B5C1-4757-A048-0947E672D03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61" name="ICOON_info">
              <a:extLst>
                <a:ext uri="{FF2B5EF4-FFF2-40B4-BE49-F238E27FC236}">
                  <a16:creationId xmlns:a16="http://schemas.microsoft.com/office/drawing/2014/main" id="{25C52C49-F6F0-4873-AFAC-E05B8A850408}"/>
                </a:ext>
              </a:extLst>
            </p:cNvPr>
            <p:cNvGrpSpPr/>
            <p:nvPr userDrawn="1"/>
          </p:nvGrpSpPr>
          <p:grpSpPr>
            <a:xfrm>
              <a:off x="-376736" y="4400186"/>
              <a:ext cx="283685" cy="283685"/>
              <a:chOff x="-510741" y="5913713"/>
              <a:chExt cx="267555" cy="267555"/>
            </a:xfrm>
          </p:grpSpPr>
          <p:sp>
            <p:nvSpPr>
              <p:cNvPr id="204" name="Ovaal 203">
                <a:extLst>
                  <a:ext uri="{FF2B5EF4-FFF2-40B4-BE49-F238E27FC236}">
                    <a16:creationId xmlns:a16="http://schemas.microsoft.com/office/drawing/2014/main" id="{2D87DB3A-DAD1-4C7B-A00D-3D8E5EB3176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205" name="Graphic 163" descr="Informatie">
                <a:extLst>
                  <a:ext uri="{FF2B5EF4-FFF2-40B4-BE49-F238E27FC236}">
                    <a16:creationId xmlns:a16="http://schemas.microsoft.com/office/drawing/2014/main" id="{D4CFBC47-F6AF-44C4-933E-5920C26EA51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162" name="VOORBEELD">
              <a:extLst>
                <a:ext uri="{FF2B5EF4-FFF2-40B4-BE49-F238E27FC236}">
                  <a16:creationId xmlns:a16="http://schemas.microsoft.com/office/drawing/2014/main" id="{336E3FAF-44A9-444D-997A-0B592A9042D1}"/>
                </a:ext>
              </a:extLst>
            </p:cNvPr>
            <p:cNvGrpSpPr/>
            <p:nvPr userDrawn="1"/>
          </p:nvGrpSpPr>
          <p:grpSpPr>
            <a:xfrm>
              <a:off x="-3605171" y="458674"/>
              <a:ext cx="3234311" cy="558875"/>
              <a:chOff x="-3605171" y="458674"/>
              <a:chExt cx="3234311" cy="558875"/>
            </a:xfrm>
          </p:grpSpPr>
          <p:sp>
            <p:nvSpPr>
              <p:cNvPr id="164" name="Rechthoek 163">
                <a:extLst>
                  <a:ext uri="{FF2B5EF4-FFF2-40B4-BE49-F238E27FC236}">
                    <a16:creationId xmlns:a16="http://schemas.microsoft.com/office/drawing/2014/main" id="{FEA1B3A2-8906-4FFD-9CF7-547DEA799EF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165" name="Rechthoek 164">
                <a:extLst>
                  <a:ext uri="{FF2B5EF4-FFF2-40B4-BE49-F238E27FC236}">
                    <a16:creationId xmlns:a16="http://schemas.microsoft.com/office/drawing/2014/main" id="{AAEB5165-A9DC-43C8-92F8-A20B8D95E62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166" name="Groep 165">
                <a:extLst>
                  <a:ext uri="{FF2B5EF4-FFF2-40B4-BE49-F238E27FC236}">
                    <a16:creationId xmlns:a16="http://schemas.microsoft.com/office/drawing/2014/main" id="{D6A6AB05-9A6E-43F5-A4AF-0424CDCB540F}"/>
                  </a:ext>
                </a:extLst>
              </p:cNvPr>
              <p:cNvGrpSpPr/>
              <p:nvPr userDrawn="1"/>
            </p:nvGrpSpPr>
            <p:grpSpPr>
              <a:xfrm>
                <a:off x="-3386247" y="830871"/>
                <a:ext cx="139423" cy="109566"/>
                <a:chOff x="-2866744" y="827071"/>
                <a:chExt cx="168701" cy="132575"/>
              </a:xfrm>
            </p:grpSpPr>
            <p:grpSp>
              <p:nvGrpSpPr>
                <p:cNvPr id="197" name="Groep 196">
                  <a:extLst>
                    <a:ext uri="{FF2B5EF4-FFF2-40B4-BE49-F238E27FC236}">
                      <a16:creationId xmlns:a16="http://schemas.microsoft.com/office/drawing/2014/main" id="{EFCDCD8C-88E3-4AB7-A304-7D501876B5C5}"/>
                    </a:ext>
                  </a:extLst>
                </p:cNvPr>
                <p:cNvGrpSpPr/>
                <p:nvPr userDrawn="1"/>
              </p:nvGrpSpPr>
              <p:grpSpPr>
                <a:xfrm>
                  <a:off x="-2866744" y="827071"/>
                  <a:ext cx="168701" cy="132575"/>
                  <a:chOff x="-2866744" y="827071"/>
                  <a:chExt cx="168701" cy="132575"/>
                </a:xfrm>
              </p:grpSpPr>
              <p:cxnSp>
                <p:nvCxnSpPr>
                  <p:cNvPr id="199" name="Rechte verbindingslijn 198">
                    <a:extLst>
                      <a:ext uri="{FF2B5EF4-FFF2-40B4-BE49-F238E27FC236}">
                        <a16:creationId xmlns:a16="http://schemas.microsoft.com/office/drawing/2014/main" id="{F67EA08F-D46B-41F5-A6D3-603337FA328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0" name="Rechte verbindingslijn 199">
                    <a:extLst>
                      <a:ext uri="{FF2B5EF4-FFF2-40B4-BE49-F238E27FC236}">
                        <a16:creationId xmlns:a16="http://schemas.microsoft.com/office/drawing/2014/main" id="{BBDE38DC-94B5-4881-92B5-31A87715B5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1" name="Rechte verbindingslijn 200">
                    <a:extLst>
                      <a:ext uri="{FF2B5EF4-FFF2-40B4-BE49-F238E27FC236}">
                        <a16:creationId xmlns:a16="http://schemas.microsoft.com/office/drawing/2014/main" id="{CB9BADCD-A83A-45B4-833D-CF60C97E4D4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2" name="Rechte verbindingslijn 201">
                    <a:extLst>
                      <a:ext uri="{FF2B5EF4-FFF2-40B4-BE49-F238E27FC236}">
                        <a16:creationId xmlns:a16="http://schemas.microsoft.com/office/drawing/2014/main" id="{E6C45E5E-6ABE-4241-8FE7-B4D7FC56B4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6A47B1F2-9E42-45D8-8F39-1945B46283B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8" name="Pijl: rechts 197">
                  <a:extLst>
                    <a:ext uri="{FF2B5EF4-FFF2-40B4-BE49-F238E27FC236}">
                      <a16:creationId xmlns:a16="http://schemas.microsoft.com/office/drawing/2014/main" id="{567BAC26-7B70-4E76-A1BC-975EAE528A9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9079319C-AC8A-434F-A1F5-4EBA60F5CC43}"/>
                  </a:ext>
                </a:extLst>
              </p:cNvPr>
              <p:cNvGrpSpPr/>
              <p:nvPr userDrawn="1"/>
            </p:nvGrpSpPr>
            <p:grpSpPr>
              <a:xfrm>
                <a:off x="-3605171" y="830871"/>
                <a:ext cx="139423" cy="109566"/>
                <a:chOff x="-2866744" y="518074"/>
                <a:chExt cx="168701" cy="132575"/>
              </a:xfrm>
            </p:grpSpPr>
            <p:grpSp>
              <p:nvGrpSpPr>
                <p:cNvPr id="190" name="Groep 189">
                  <a:extLst>
                    <a:ext uri="{FF2B5EF4-FFF2-40B4-BE49-F238E27FC236}">
                      <a16:creationId xmlns:a16="http://schemas.microsoft.com/office/drawing/2014/main" id="{C39654FF-4097-41CD-9435-6503332D4307}"/>
                    </a:ext>
                  </a:extLst>
                </p:cNvPr>
                <p:cNvGrpSpPr/>
                <p:nvPr userDrawn="1"/>
              </p:nvGrpSpPr>
              <p:grpSpPr>
                <a:xfrm>
                  <a:off x="-2866744" y="518074"/>
                  <a:ext cx="168701" cy="132575"/>
                  <a:chOff x="-2866744" y="518074"/>
                  <a:chExt cx="168701" cy="132575"/>
                </a:xfrm>
              </p:grpSpPr>
              <p:cxnSp>
                <p:nvCxnSpPr>
                  <p:cNvPr id="192" name="Rechte verbindingslijn 191">
                    <a:extLst>
                      <a:ext uri="{FF2B5EF4-FFF2-40B4-BE49-F238E27FC236}">
                        <a16:creationId xmlns:a16="http://schemas.microsoft.com/office/drawing/2014/main" id="{C8520A09-ABA9-4EB7-A863-BF8911FF852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3" name="Rechte verbindingslijn 192">
                    <a:extLst>
                      <a:ext uri="{FF2B5EF4-FFF2-40B4-BE49-F238E27FC236}">
                        <a16:creationId xmlns:a16="http://schemas.microsoft.com/office/drawing/2014/main" id="{E069E5BC-0A7D-47A1-99E7-3837B2813D3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1EC460EE-071F-4531-88E4-C4F10EA0FBCC}"/>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DD06053B-6566-4742-99E2-F284A245102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C1FA1593-A420-4BE4-918E-3AE4C1C7962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1" name="Pijl: rechts 190">
                  <a:extLst>
                    <a:ext uri="{FF2B5EF4-FFF2-40B4-BE49-F238E27FC236}">
                      <a16:creationId xmlns:a16="http://schemas.microsoft.com/office/drawing/2014/main" id="{60B74AE8-E4AF-4C94-9177-BDFE6D80309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168" name="Rechte verbindingslijn 167">
                <a:extLst>
                  <a:ext uri="{FF2B5EF4-FFF2-40B4-BE49-F238E27FC236}">
                    <a16:creationId xmlns:a16="http://schemas.microsoft.com/office/drawing/2014/main" id="{2A67179D-795B-4BAF-96FA-A3507F4861B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69" name="Rechte verbindingslijn 168">
                <a:extLst>
                  <a:ext uri="{FF2B5EF4-FFF2-40B4-BE49-F238E27FC236}">
                    <a16:creationId xmlns:a16="http://schemas.microsoft.com/office/drawing/2014/main" id="{D6B5CE96-44E5-4AB3-A710-8E6E8601748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70" name="Rechthoek 169">
                <a:extLst>
                  <a:ext uri="{FF2B5EF4-FFF2-40B4-BE49-F238E27FC236}">
                    <a16:creationId xmlns:a16="http://schemas.microsoft.com/office/drawing/2014/main" id="{A825B3D2-E156-49CB-A423-7F571B1B9F5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71" name="Rechthoek 170">
                <a:extLst>
                  <a:ext uri="{FF2B5EF4-FFF2-40B4-BE49-F238E27FC236}">
                    <a16:creationId xmlns:a16="http://schemas.microsoft.com/office/drawing/2014/main" id="{89657498-09F2-4DBD-AF8D-C857B29E320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72" name="Groep 171">
                <a:extLst>
                  <a:ext uri="{FF2B5EF4-FFF2-40B4-BE49-F238E27FC236}">
                    <a16:creationId xmlns:a16="http://schemas.microsoft.com/office/drawing/2014/main" id="{51FD8B61-4B87-4AA6-9172-2A4E355B3504}"/>
                  </a:ext>
                </a:extLst>
              </p:cNvPr>
              <p:cNvGrpSpPr/>
              <p:nvPr userDrawn="1"/>
            </p:nvGrpSpPr>
            <p:grpSpPr>
              <a:xfrm>
                <a:off x="-2916763" y="769168"/>
                <a:ext cx="268738" cy="248381"/>
                <a:chOff x="-2916763" y="769168"/>
                <a:chExt cx="268738" cy="248381"/>
              </a:xfrm>
            </p:grpSpPr>
            <p:sp>
              <p:nvSpPr>
                <p:cNvPr id="182" name="Rechthoek 181">
                  <a:extLst>
                    <a:ext uri="{FF2B5EF4-FFF2-40B4-BE49-F238E27FC236}">
                      <a16:creationId xmlns:a16="http://schemas.microsoft.com/office/drawing/2014/main" id="{78F327AC-B1F2-4F2D-A86C-9627C334794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83" name="Groep 182">
                  <a:extLst>
                    <a:ext uri="{FF2B5EF4-FFF2-40B4-BE49-F238E27FC236}">
                      <a16:creationId xmlns:a16="http://schemas.microsoft.com/office/drawing/2014/main" id="{E366FD8C-8CBC-4E97-A712-821863142923}"/>
                    </a:ext>
                  </a:extLst>
                </p:cNvPr>
                <p:cNvGrpSpPr/>
                <p:nvPr userDrawn="1"/>
              </p:nvGrpSpPr>
              <p:grpSpPr>
                <a:xfrm>
                  <a:off x="-2866744" y="827071"/>
                  <a:ext cx="168701" cy="132575"/>
                  <a:chOff x="-2866744" y="827071"/>
                  <a:chExt cx="168701" cy="132575"/>
                </a:xfrm>
              </p:grpSpPr>
              <p:cxnSp>
                <p:nvCxnSpPr>
                  <p:cNvPr id="185" name="Rechte verbindingslijn 184">
                    <a:extLst>
                      <a:ext uri="{FF2B5EF4-FFF2-40B4-BE49-F238E27FC236}">
                        <a16:creationId xmlns:a16="http://schemas.microsoft.com/office/drawing/2014/main" id="{40F47990-E6A6-403F-A688-8F53EDC77AB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6" name="Rechte verbindingslijn 185">
                    <a:extLst>
                      <a:ext uri="{FF2B5EF4-FFF2-40B4-BE49-F238E27FC236}">
                        <a16:creationId xmlns:a16="http://schemas.microsoft.com/office/drawing/2014/main" id="{7D706AA0-4116-4411-A502-CC648CE3A0D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34D5E98E-1EFD-4355-BC28-8FF80D4C8E8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A74197F9-36BE-4C61-9756-6F8A80B65D1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A79E7B4D-DAB6-4549-AC78-37D6A428336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4" name="Pijl: rechts 183">
                  <a:extLst>
                    <a:ext uri="{FF2B5EF4-FFF2-40B4-BE49-F238E27FC236}">
                      <a16:creationId xmlns:a16="http://schemas.microsoft.com/office/drawing/2014/main" id="{FE3BE787-7DBB-468C-B894-A7873CAE379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806B267A-9F9B-4E98-94AB-6205AD252F16}"/>
                  </a:ext>
                </a:extLst>
              </p:cNvPr>
              <p:cNvGrpSpPr/>
              <p:nvPr userDrawn="1"/>
            </p:nvGrpSpPr>
            <p:grpSpPr>
              <a:xfrm>
                <a:off x="-2916763" y="460171"/>
                <a:ext cx="268738" cy="248381"/>
                <a:chOff x="-2916763" y="460171"/>
                <a:chExt cx="268738" cy="248381"/>
              </a:xfrm>
            </p:grpSpPr>
            <p:sp>
              <p:nvSpPr>
                <p:cNvPr id="174" name="Rechthoek 173">
                  <a:extLst>
                    <a:ext uri="{FF2B5EF4-FFF2-40B4-BE49-F238E27FC236}">
                      <a16:creationId xmlns:a16="http://schemas.microsoft.com/office/drawing/2014/main" id="{0166967F-377F-4298-BDA4-89094369A90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175" name="Groep 174">
                  <a:extLst>
                    <a:ext uri="{FF2B5EF4-FFF2-40B4-BE49-F238E27FC236}">
                      <a16:creationId xmlns:a16="http://schemas.microsoft.com/office/drawing/2014/main" id="{75F68FA0-E2D3-4AF3-B4C3-A1C60F2F1F1D}"/>
                    </a:ext>
                  </a:extLst>
                </p:cNvPr>
                <p:cNvGrpSpPr/>
                <p:nvPr userDrawn="1"/>
              </p:nvGrpSpPr>
              <p:grpSpPr>
                <a:xfrm>
                  <a:off x="-2866744" y="518074"/>
                  <a:ext cx="168701" cy="132575"/>
                  <a:chOff x="-2866744" y="518074"/>
                  <a:chExt cx="168701" cy="132575"/>
                </a:xfrm>
              </p:grpSpPr>
              <p:cxnSp>
                <p:nvCxnSpPr>
                  <p:cNvPr id="177" name="Rechte verbindingslijn 176">
                    <a:extLst>
                      <a:ext uri="{FF2B5EF4-FFF2-40B4-BE49-F238E27FC236}">
                        <a16:creationId xmlns:a16="http://schemas.microsoft.com/office/drawing/2014/main" id="{5B080D45-EEB6-4D85-A323-41EDF8FBE65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132759A1-16F6-438E-BB88-8F8C26646D8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B1F5197C-4EB9-4E5E-B601-597057B7A2F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8C2610CA-3D8D-406E-9EF8-11DF4DF4AB4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F86E9932-F414-48E5-BEE1-9C97A42734D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6" name="Pijl: rechts 175">
                  <a:extLst>
                    <a:ext uri="{FF2B5EF4-FFF2-40B4-BE49-F238E27FC236}">
                      <a16:creationId xmlns:a16="http://schemas.microsoft.com/office/drawing/2014/main" id="{5F7A3ABF-E265-4CE4-A9E7-8D65DEC1D24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63" name="Rechthoek 162">
              <a:extLst>
                <a:ext uri="{FF2B5EF4-FFF2-40B4-BE49-F238E27FC236}">
                  <a16:creationId xmlns:a16="http://schemas.microsoft.com/office/drawing/2014/main" id="{F3891A02-FD28-4085-A636-2A845FD5A5F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539354" rtl="0" eaLnBrk="1" fontAlgn="auto" latinLnBrk="0" hangingPunct="1">
                <a:lnSpc>
                  <a:spcPct val="100000"/>
                </a:lnSpc>
                <a:spcBef>
                  <a:spcPts val="225"/>
                </a:spcBef>
                <a:spcAft>
                  <a:spcPts val="1350"/>
                </a:spcAft>
                <a:buClr>
                  <a:schemeClr val="accent4"/>
                </a:buClr>
                <a:buSzPct val="100000"/>
                <a:buFont typeface="Arial" panose="020B0604020202020204" pitchFamily="34" charset="0"/>
                <a:buNone/>
                <a:tabLst/>
                <a:defRPr/>
              </a:pPr>
              <a:r>
                <a:rPr lang="nl-NL" sz="1800" b="1" kern="1200" noProof="0" dirty="0">
                  <a:solidFill>
                    <a:schemeClr val="accent5"/>
                  </a:solidFill>
                  <a:latin typeface="+mj-lt"/>
                  <a:ea typeface="+mn-ea"/>
                  <a:cs typeface="+mn-cs"/>
                </a:rPr>
                <a:t>Titel</a:t>
              </a:r>
            </a:p>
          </p:txBody>
        </p:sp>
      </p:grpSp>
    </p:spTree>
    <p:extLst>
      <p:ext uri="{BB962C8B-B14F-4D97-AF65-F5344CB8AC3E}">
        <p14:creationId xmlns:p14="http://schemas.microsoft.com/office/powerpoint/2010/main" val="71759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F349F6E0-F7EE-4EFA-A08D-F3EC929432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8245346" y="-914401"/>
            <a:ext cx="1756426" cy="1907477"/>
          </a:xfrm>
          <a:prstGeom prst="rect">
            <a:avLst/>
          </a:prstGeom>
        </p:spPr>
      </p:pic>
      <p:sp>
        <p:nvSpPr>
          <p:cNvPr id="71" name="Rechthoek: afgeronde hoeken 70">
            <a:extLst>
              <a:ext uri="{FF2B5EF4-FFF2-40B4-BE49-F238E27FC236}">
                <a16:creationId xmlns:a16="http://schemas.microsoft.com/office/drawing/2014/main" id="{BBC62B01-8332-434B-A824-E080354BFAA9}"/>
              </a:ext>
            </a:extLst>
          </p:cNvPr>
          <p:cNvSpPr/>
          <p:nvPr userDrawn="1"/>
        </p:nvSpPr>
        <p:spPr>
          <a:xfrm>
            <a:off x="538823" y="1110171"/>
            <a:ext cx="8072866" cy="3385630"/>
          </a:xfrm>
          <a:prstGeom prst="roundRect">
            <a:avLst>
              <a:gd name="adj" fmla="val 1083"/>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hasCustomPrompt="1"/>
          </p:nvPr>
        </p:nvSpPr>
        <p:spPr/>
        <p:txBody>
          <a:bodyPr lIns="0" tIns="0" rIns="0" bIns="0"/>
          <a:lstStyle>
            <a:lvl1pPr>
              <a:defRPr/>
            </a:lvl1pPr>
          </a:lstStyle>
          <a:p>
            <a:r>
              <a:rPr lang="nl-NL" dirty="0"/>
              <a:t>Plaats hier je titel</a:t>
            </a:r>
          </a:p>
        </p:txBody>
      </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GRAFIEK</a:t>
            </a:r>
          </a:p>
        </p:txBody>
      </p:sp>
      <p:sp>
        <p:nvSpPr>
          <p:cNvPr id="12" name="Tijdelijke aanduiding voor grafiek 14">
            <a:extLst>
              <a:ext uri="{FF2B5EF4-FFF2-40B4-BE49-F238E27FC236}">
                <a16:creationId xmlns:a16="http://schemas.microsoft.com/office/drawing/2014/main" id="{88095411-9071-4F22-8366-B56A60AD2B58}"/>
              </a:ext>
            </a:extLst>
          </p:cNvPr>
          <p:cNvSpPr>
            <a:spLocks noGrp="1"/>
          </p:cNvSpPr>
          <p:nvPr>
            <p:ph type="chart" sz="quarter" idx="10" hasCustomPrompt="1"/>
          </p:nvPr>
        </p:nvSpPr>
        <p:spPr>
          <a:xfrm>
            <a:off x="740229" y="1317172"/>
            <a:ext cx="7676762" cy="2997000"/>
          </a:xfrm>
          <a:noFill/>
        </p:spPr>
        <p:txBody>
          <a:bodyPr bIns="1260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grafiek in te voegen</a:t>
            </a:r>
          </a:p>
        </p:txBody>
      </p:sp>
      <p:grpSp>
        <p:nvGrpSpPr>
          <p:cNvPr id="13" name="INSTRUCTIE">
            <a:extLst>
              <a:ext uri="{FF2B5EF4-FFF2-40B4-BE49-F238E27FC236}">
                <a16:creationId xmlns:a16="http://schemas.microsoft.com/office/drawing/2014/main" id="{4C7A72BB-A9AD-4C1F-A325-29C35E983CEE}"/>
              </a:ext>
            </a:extLst>
          </p:cNvPr>
          <p:cNvGrpSpPr/>
          <p:nvPr userDrawn="1"/>
        </p:nvGrpSpPr>
        <p:grpSpPr>
          <a:xfrm>
            <a:off x="9283196" y="1"/>
            <a:ext cx="2770040" cy="4675014"/>
            <a:chOff x="-3786437" y="1"/>
            <a:chExt cx="3693386" cy="6233352"/>
          </a:xfrm>
        </p:grpSpPr>
        <p:grpSp>
          <p:nvGrpSpPr>
            <p:cNvPr id="14" name="Groep 13">
              <a:extLst>
                <a:ext uri="{FF2B5EF4-FFF2-40B4-BE49-F238E27FC236}">
                  <a16:creationId xmlns:a16="http://schemas.microsoft.com/office/drawing/2014/main" id="{D0E76CDB-C5D5-4B2B-8D90-A901D5441F69}"/>
                </a:ext>
              </a:extLst>
            </p:cNvPr>
            <p:cNvGrpSpPr/>
            <p:nvPr userDrawn="1"/>
          </p:nvGrpSpPr>
          <p:grpSpPr>
            <a:xfrm>
              <a:off x="-3786437" y="3752148"/>
              <a:ext cx="3693386" cy="2481205"/>
              <a:chOff x="-3786437" y="3752148"/>
              <a:chExt cx="3693386" cy="2481205"/>
            </a:xfrm>
          </p:grpSpPr>
          <p:sp>
            <p:nvSpPr>
              <p:cNvPr id="34" name="Rechthoek 33">
                <a:extLst>
                  <a:ext uri="{FF2B5EF4-FFF2-40B4-BE49-F238E27FC236}">
                    <a16:creationId xmlns:a16="http://schemas.microsoft.com/office/drawing/2014/main" id="{09B7C49B-2CF6-433C-B260-726E2676E95D}"/>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35" name="Ovaal 34">
                <a:extLst>
                  <a:ext uri="{FF2B5EF4-FFF2-40B4-BE49-F238E27FC236}">
                    <a16:creationId xmlns:a16="http://schemas.microsoft.com/office/drawing/2014/main" id="{3484E44C-8622-49D1-B90B-211C91EBB957}"/>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6" name="Rechthoek 35">
                <a:extLst>
                  <a:ext uri="{FF2B5EF4-FFF2-40B4-BE49-F238E27FC236}">
                    <a16:creationId xmlns:a16="http://schemas.microsoft.com/office/drawing/2014/main" id="{5B549A2D-6F84-4806-9F75-E7FF0E940A68}"/>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7" name="Groep 36">
                <a:extLst>
                  <a:ext uri="{FF2B5EF4-FFF2-40B4-BE49-F238E27FC236}">
                    <a16:creationId xmlns:a16="http://schemas.microsoft.com/office/drawing/2014/main" id="{9CD38E76-70E4-4A70-BCBE-E21F301AF2E8}"/>
                  </a:ext>
                </a:extLst>
              </p:cNvPr>
              <p:cNvGrpSpPr/>
              <p:nvPr userDrawn="1"/>
            </p:nvGrpSpPr>
            <p:grpSpPr>
              <a:xfrm>
                <a:off x="-3314821" y="4656539"/>
                <a:ext cx="1495189" cy="563933"/>
                <a:chOff x="-3314821" y="3310415"/>
                <a:chExt cx="1495189" cy="563933"/>
              </a:xfrm>
            </p:grpSpPr>
            <p:sp>
              <p:nvSpPr>
                <p:cNvPr id="42" name="Rechthoek 41">
                  <a:extLst>
                    <a:ext uri="{FF2B5EF4-FFF2-40B4-BE49-F238E27FC236}">
                      <a16:creationId xmlns:a16="http://schemas.microsoft.com/office/drawing/2014/main" id="{497482D2-6B77-4C08-AF92-1A65C082B985}"/>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895E81D7-D056-4C25-8705-3F80B4F30E66}"/>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44" name="Tekstvak 43">
                  <a:extLst>
                    <a:ext uri="{FF2B5EF4-FFF2-40B4-BE49-F238E27FC236}">
                      <a16:creationId xmlns:a16="http://schemas.microsoft.com/office/drawing/2014/main" id="{2B881F4F-7252-497B-BE47-20EDB5F9AE22}"/>
                    </a:ext>
                  </a:extLst>
                </p:cNvPr>
                <p:cNvSpPr txBox="1"/>
                <p:nvPr userDrawn="1"/>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45" name="Tekstvak 44">
                  <a:extLst>
                    <a:ext uri="{FF2B5EF4-FFF2-40B4-BE49-F238E27FC236}">
                      <a16:creationId xmlns:a16="http://schemas.microsoft.com/office/drawing/2014/main" id="{E35D52F8-95F5-4809-A81F-68102E05E953}"/>
                    </a:ext>
                  </a:extLst>
                </p:cNvPr>
                <p:cNvSpPr txBox="1"/>
                <p:nvPr userDrawn="1"/>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46" name="Vrije vorm: vorm 45">
                  <a:extLst>
                    <a:ext uri="{FF2B5EF4-FFF2-40B4-BE49-F238E27FC236}">
                      <a16:creationId xmlns:a16="http://schemas.microsoft.com/office/drawing/2014/main" id="{43B536F3-6E92-489E-9E5D-F58B32047C33}"/>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CE5AF053-65D5-42CE-AB76-294359DFD660}"/>
                    </a:ext>
                  </a:extLst>
                </p:cNvPr>
                <p:cNvGrpSpPr/>
                <p:nvPr userDrawn="1"/>
              </p:nvGrpSpPr>
              <p:grpSpPr>
                <a:xfrm>
                  <a:off x="-3261976" y="3361742"/>
                  <a:ext cx="139861" cy="152244"/>
                  <a:chOff x="12574450" y="6053892"/>
                  <a:chExt cx="169232" cy="184215"/>
                </a:xfrm>
              </p:grpSpPr>
              <p:sp>
                <p:nvSpPr>
                  <p:cNvPr id="67" name="Rechthoek 66">
                    <a:extLst>
                      <a:ext uri="{FF2B5EF4-FFF2-40B4-BE49-F238E27FC236}">
                        <a16:creationId xmlns:a16="http://schemas.microsoft.com/office/drawing/2014/main" id="{9DC23ECC-83D1-4F46-9FF3-618EE20B96A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72EDC195-D446-444A-8451-D58B56999DB6}"/>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CC310EC0-6B9B-45C8-9B89-CCC538BA1BF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4B52CED1-2DF2-4D41-BD17-EE83DDA17FFA}"/>
                    </a:ext>
                  </a:extLst>
                </p:cNvPr>
                <p:cNvGrpSpPr/>
                <p:nvPr userDrawn="1"/>
              </p:nvGrpSpPr>
              <p:grpSpPr>
                <a:xfrm>
                  <a:off x="-3261070" y="3635199"/>
                  <a:ext cx="168905" cy="104490"/>
                  <a:chOff x="-3261070" y="3620931"/>
                  <a:chExt cx="193920" cy="119965"/>
                </a:xfrm>
              </p:grpSpPr>
              <p:sp>
                <p:nvSpPr>
                  <p:cNvPr id="49" name="Rechthoek 48">
                    <a:extLst>
                      <a:ext uri="{FF2B5EF4-FFF2-40B4-BE49-F238E27FC236}">
                        <a16:creationId xmlns:a16="http://schemas.microsoft.com/office/drawing/2014/main" id="{34EF1D4D-92D2-489A-8C6A-73CBE7D4AF84}"/>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3D1DB1C2-2460-4558-8C59-01D388F8EFB3}"/>
                      </a:ext>
                    </a:extLst>
                  </p:cNvPr>
                  <p:cNvGrpSpPr/>
                  <p:nvPr userDrawn="1"/>
                </p:nvGrpSpPr>
                <p:grpSpPr>
                  <a:xfrm>
                    <a:off x="-3261070" y="3622063"/>
                    <a:ext cx="141113" cy="117345"/>
                    <a:chOff x="1094874" y="-878306"/>
                    <a:chExt cx="867364" cy="613611"/>
                  </a:xfrm>
                </p:grpSpPr>
                <p:cxnSp>
                  <p:nvCxnSpPr>
                    <p:cNvPr id="60" name="Rechte verbindingslijn 59">
                      <a:extLst>
                        <a:ext uri="{FF2B5EF4-FFF2-40B4-BE49-F238E27FC236}">
                          <a16:creationId xmlns:a16="http://schemas.microsoft.com/office/drawing/2014/main" id="{9F57E524-7584-46D0-B83C-925704295C52}"/>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DB1D0020-6467-41BC-965B-CCA648AEC29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2" name="Groep 61">
                      <a:extLst>
                        <a:ext uri="{FF2B5EF4-FFF2-40B4-BE49-F238E27FC236}">
                          <a16:creationId xmlns:a16="http://schemas.microsoft.com/office/drawing/2014/main" id="{C80B2B87-C776-43D3-9BEF-E188E81F9FC0}"/>
                        </a:ext>
                      </a:extLst>
                    </p:cNvPr>
                    <p:cNvGrpSpPr/>
                    <p:nvPr userDrawn="1"/>
                  </p:nvGrpSpPr>
                  <p:grpSpPr>
                    <a:xfrm>
                      <a:off x="1270535" y="-878306"/>
                      <a:ext cx="526983" cy="613611"/>
                      <a:chOff x="1270535" y="-745959"/>
                      <a:chExt cx="526983" cy="481264"/>
                    </a:xfrm>
                  </p:grpSpPr>
                  <p:cxnSp>
                    <p:nvCxnSpPr>
                      <p:cNvPr id="63" name="Rechte verbindingslijn 62">
                        <a:extLst>
                          <a:ext uri="{FF2B5EF4-FFF2-40B4-BE49-F238E27FC236}">
                            <a16:creationId xmlns:a16="http://schemas.microsoft.com/office/drawing/2014/main" id="{C29D4387-F2B4-4EE5-A11A-5193E6711DA7}"/>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C8BF034D-44CD-4667-A871-F55D98D42567}"/>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AA4A7BA3-58E8-4214-9E1F-FE96822CB5C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F54BA8AC-7F46-4B2D-81A6-C505A441D171}"/>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1" name="Rechte verbindingslijn 50">
                    <a:extLst>
                      <a:ext uri="{FF2B5EF4-FFF2-40B4-BE49-F238E27FC236}">
                        <a16:creationId xmlns:a16="http://schemas.microsoft.com/office/drawing/2014/main" id="{55691564-B358-480C-B9D8-A02614739AD6}"/>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AA7292D8-7B28-422C-AF30-28E588323E22}"/>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885058BF-0226-4711-864D-7F9851F605A6}"/>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3A81208B-3E51-4A4D-A6E3-426F55F68A22}"/>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D6B43A61-64EF-43CC-A81D-C33D592048D3}"/>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2BBBCCF9-F794-4546-911E-C8F59213E863}"/>
                      </a:ext>
                    </a:extLst>
                  </p:cNvPr>
                  <p:cNvGrpSpPr/>
                  <p:nvPr userDrawn="1"/>
                </p:nvGrpSpPr>
                <p:grpSpPr>
                  <a:xfrm rot="2700000">
                    <a:off x="-3158000" y="3650045"/>
                    <a:ext cx="34350" cy="147351"/>
                    <a:chOff x="3148392" y="-836646"/>
                    <a:chExt cx="132124" cy="596095"/>
                  </a:xfrm>
                  <a:solidFill>
                    <a:srgbClr val="3399FF"/>
                  </a:solidFill>
                </p:grpSpPr>
                <p:sp>
                  <p:nvSpPr>
                    <p:cNvPr id="57" name="Rechthoek 56">
                      <a:extLst>
                        <a:ext uri="{FF2B5EF4-FFF2-40B4-BE49-F238E27FC236}">
                          <a16:creationId xmlns:a16="http://schemas.microsoft.com/office/drawing/2014/main" id="{288BD15A-B19E-49D2-AEF6-DC658F5AB39F}"/>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58" name="Rechthoek: afgeronde bovenhoeken 57">
                      <a:extLst>
                        <a:ext uri="{FF2B5EF4-FFF2-40B4-BE49-F238E27FC236}">
                          <a16:creationId xmlns:a16="http://schemas.microsoft.com/office/drawing/2014/main" id="{D03037B4-C4B9-47A4-B535-3D03D97363F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B758D0AA-0F83-4C0B-9BCD-B50FB9D1A952}"/>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sp>
            <p:nvSpPr>
              <p:cNvPr id="38" name="Rechthoek 37">
                <a:extLst>
                  <a:ext uri="{FF2B5EF4-FFF2-40B4-BE49-F238E27FC236}">
                    <a16:creationId xmlns:a16="http://schemas.microsoft.com/office/drawing/2014/main" id="{56F9D515-72A5-4A1F-8462-1936587A4290}"/>
                  </a:ext>
                </a:extLst>
              </p:cNvPr>
              <p:cNvSpPr/>
              <p:nvPr userDrawn="1"/>
            </p:nvSpPr>
            <p:spPr>
              <a:xfrm>
                <a:off x="-3786437" y="540535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9" name="ICOON_info">
                <a:extLst>
                  <a:ext uri="{FF2B5EF4-FFF2-40B4-BE49-F238E27FC236}">
                    <a16:creationId xmlns:a16="http://schemas.microsoft.com/office/drawing/2014/main" id="{065D0AF3-84EC-4C39-892E-FA517BEACFD1}"/>
                  </a:ext>
                </a:extLst>
              </p:cNvPr>
              <p:cNvGrpSpPr/>
              <p:nvPr userDrawn="1"/>
            </p:nvGrpSpPr>
            <p:grpSpPr>
              <a:xfrm>
                <a:off x="-376736" y="5269335"/>
                <a:ext cx="283685" cy="283685"/>
                <a:chOff x="-510741" y="5913713"/>
                <a:chExt cx="267555" cy="267555"/>
              </a:xfrm>
            </p:grpSpPr>
            <p:sp>
              <p:nvSpPr>
                <p:cNvPr id="40" name="Ovaal 39">
                  <a:extLst>
                    <a:ext uri="{FF2B5EF4-FFF2-40B4-BE49-F238E27FC236}">
                      <a16:creationId xmlns:a16="http://schemas.microsoft.com/office/drawing/2014/main" id="{73681E33-CDED-4432-AB11-13DD2511B0C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41" name="Graphic 163" descr="Informatie">
                  <a:extLst>
                    <a:ext uri="{FF2B5EF4-FFF2-40B4-BE49-F238E27FC236}">
                      <a16:creationId xmlns:a16="http://schemas.microsoft.com/office/drawing/2014/main" id="{86A1BA13-694D-4827-9AB8-D8AC57ECA05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nvGrpSpPr>
            <p:cNvPr id="15" name="INSTRUCTIE">
              <a:extLst>
                <a:ext uri="{FF2B5EF4-FFF2-40B4-BE49-F238E27FC236}">
                  <a16:creationId xmlns:a16="http://schemas.microsoft.com/office/drawing/2014/main" id="{A09FB8F4-3743-4441-9A6B-955E38DA3574}"/>
                </a:ext>
              </a:extLst>
            </p:cNvPr>
            <p:cNvGrpSpPr/>
            <p:nvPr userDrawn="1"/>
          </p:nvGrpSpPr>
          <p:grpSpPr>
            <a:xfrm>
              <a:off x="-3786165" y="1"/>
              <a:ext cx="3593091" cy="3570215"/>
              <a:chOff x="-3786165" y="1"/>
              <a:chExt cx="3593091" cy="3570215"/>
            </a:xfrm>
          </p:grpSpPr>
          <p:sp>
            <p:nvSpPr>
              <p:cNvPr id="16" name="Rechthoek 15">
                <a:extLst>
                  <a:ext uri="{FF2B5EF4-FFF2-40B4-BE49-F238E27FC236}">
                    <a16:creationId xmlns:a16="http://schemas.microsoft.com/office/drawing/2014/main" id="{619468AB-C575-4853-8031-704E5DFFE651}"/>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7" name="Ovaal 16">
                <a:extLst>
                  <a:ext uri="{FF2B5EF4-FFF2-40B4-BE49-F238E27FC236}">
                    <a16:creationId xmlns:a16="http://schemas.microsoft.com/office/drawing/2014/main" id="{284151FE-470F-4550-8AF6-130F147FD07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4706B6D9-AA61-4A6B-B5D0-0B98F7EB1FA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 name="Ovaal 18">
                <a:extLst>
                  <a:ext uri="{FF2B5EF4-FFF2-40B4-BE49-F238E27FC236}">
                    <a16:creationId xmlns:a16="http://schemas.microsoft.com/office/drawing/2014/main" id="{5E021B19-DC78-44DC-9B19-6246F90F0B6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 name="Rechthoek 19">
                <a:extLst>
                  <a:ext uri="{FF2B5EF4-FFF2-40B4-BE49-F238E27FC236}">
                    <a16:creationId xmlns:a16="http://schemas.microsoft.com/office/drawing/2014/main" id="{8C36F15A-2F2A-418F-91FA-813D4F51B45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 name="Groep 20">
                <a:extLst>
                  <a:ext uri="{FF2B5EF4-FFF2-40B4-BE49-F238E27FC236}">
                    <a16:creationId xmlns:a16="http://schemas.microsoft.com/office/drawing/2014/main" id="{B16992FF-655D-41FE-AB81-661659A85641}"/>
                  </a:ext>
                </a:extLst>
              </p:cNvPr>
              <p:cNvGrpSpPr/>
              <p:nvPr userDrawn="1"/>
            </p:nvGrpSpPr>
            <p:grpSpPr>
              <a:xfrm>
                <a:off x="-3311319" y="2164285"/>
                <a:ext cx="825500" cy="209550"/>
                <a:chOff x="13504624" y="2482850"/>
                <a:chExt cx="825500" cy="209550"/>
              </a:xfrm>
            </p:grpSpPr>
            <p:sp>
              <p:nvSpPr>
                <p:cNvPr id="31" name="Rechthoek 30">
                  <a:extLst>
                    <a:ext uri="{FF2B5EF4-FFF2-40B4-BE49-F238E27FC236}">
                      <a16:creationId xmlns:a16="http://schemas.microsoft.com/office/drawing/2014/main" id="{984415E4-FD40-4FC7-AAD9-42FC6F0504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5F5D4A3C-D741-492A-A55A-F66D325BA27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32">
                  <a:extLst>
                    <a:ext uri="{FF2B5EF4-FFF2-40B4-BE49-F238E27FC236}">
                      <a16:creationId xmlns:a16="http://schemas.microsoft.com/office/drawing/2014/main" id="{30910E76-271B-4D85-8916-A6EF0A8911A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grpSp>
            <p:nvGrpSpPr>
              <p:cNvPr id="22" name="Groep 21">
                <a:extLst>
                  <a:ext uri="{FF2B5EF4-FFF2-40B4-BE49-F238E27FC236}">
                    <a16:creationId xmlns:a16="http://schemas.microsoft.com/office/drawing/2014/main" id="{43CFE84D-A318-477D-9D78-C46BCF1D8953}"/>
                  </a:ext>
                </a:extLst>
              </p:cNvPr>
              <p:cNvGrpSpPr/>
              <p:nvPr userDrawn="1"/>
            </p:nvGrpSpPr>
            <p:grpSpPr>
              <a:xfrm>
                <a:off x="-3316599" y="1232480"/>
                <a:ext cx="289372" cy="314992"/>
                <a:chOff x="7322769" y="-310267"/>
                <a:chExt cx="289372" cy="314992"/>
              </a:xfrm>
            </p:grpSpPr>
            <p:sp>
              <p:nvSpPr>
                <p:cNvPr id="28" name="Rechthoek 27">
                  <a:extLst>
                    <a:ext uri="{FF2B5EF4-FFF2-40B4-BE49-F238E27FC236}">
                      <a16:creationId xmlns:a16="http://schemas.microsoft.com/office/drawing/2014/main" id="{CD9425D9-9892-4FE7-BC18-114D75FDD4F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0D23C13D-C0A5-4E66-9BC5-2303C96FD45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046EBA2E-4E82-4E7F-815F-5A443453580E}"/>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EF7B29AA-A383-4DA1-A99F-B4863A8CA64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D506B64-FBD8-4DDF-88FF-D6467C8A8858}"/>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‘Opmaak’ </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5" name="Groep 24">
                <a:extLst>
                  <a:ext uri="{FF2B5EF4-FFF2-40B4-BE49-F238E27FC236}">
                    <a16:creationId xmlns:a16="http://schemas.microsoft.com/office/drawing/2014/main" id="{FBFED6FC-4E20-481B-A1D2-A61319EAA3E3}"/>
                  </a:ext>
                </a:extLst>
              </p:cNvPr>
              <p:cNvGrpSpPr/>
              <p:nvPr userDrawn="1"/>
            </p:nvGrpSpPr>
            <p:grpSpPr>
              <a:xfrm>
                <a:off x="-3312582" y="3144513"/>
                <a:ext cx="576000" cy="246597"/>
                <a:chOff x="-3312582" y="1060763"/>
                <a:chExt cx="576000" cy="246597"/>
              </a:xfrm>
            </p:grpSpPr>
            <p:sp>
              <p:nvSpPr>
                <p:cNvPr id="26" name="Rechthoek 25">
                  <a:extLst>
                    <a:ext uri="{FF2B5EF4-FFF2-40B4-BE49-F238E27FC236}">
                      <a16:creationId xmlns:a16="http://schemas.microsoft.com/office/drawing/2014/main" id="{7083EE76-BE0B-4359-9E4A-4BB9BA235140}"/>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788" b="1" noProof="0" dirty="0">
                      <a:solidFill>
                        <a:srgbClr val="B74629"/>
                      </a:solidFill>
                      <a:latin typeface="Calibri" panose="020F0502020204030204" pitchFamily="34" charset="0"/>
                      <a:cs typeface="Calibri" panose="020F0502020204030204" pitchFamily="34" charset="0"/>
                    </a:rPr>
                    <a:t>Opmaak</a:t>
                  </a:r>
                </a:p>
              </p:txBody>
            </p:sp>
            <p:sp>
              <p:nvSpPr>
                <p:cNvPr id="27" name="Rechthoek 26">
                  <a:extLst>
                    <a:ext uri="{FF2B5EF4-FFF2-40B4-BE49-F238E27FC236}">
                      <a16:creationId xmlns:a16="http://schemas.microsoft.com/office/drawing/2014/main" id="{930DD9DB-CA69-466B-BB50-2BC1A933A5F2}"/>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grpSp>
    </p:spTree>
    <p:extLst>
      <p:ext uri="{BB962C8B-B14F-4D97-AF65-F5344CB8AC3E}">
        <p14:creationId xmlns:p14="http://schemas.microsoft.com/office/powerpoint/2010/main" val="14804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1+#ppt_w/2"/>
                                          </p:val>
                                        </p:tav>
                                        <p:tav tm="100000">
                                          <p:val>
                                            <p:strVal val="#ppt_x"/>
                                          </p:val>
                                        </p:tav>
                                      </p:tavLst>
                                    </p:anim>
                                    <p:anim calcmode="lin" valueType="num">
                                      <p:cBhvr additive="base">
                                        <p:cTn id="8" dur="1000" fill="hold"/>
                                        <p:tgtEl>
                                          <p:spTgt spid="70"/>
                                        </p:tgtEl>
                                        <p:attrNameLst>
                                          <p:attrName>ppt_y</p:attrName>
                                        </p:attrNameLst>
                                      </p:cBhvr>
                                      <p:tavLst>
                                        <p:tav tm="0">
                                          <p:val>
                                            <p:strVal val="#ppt_y"/>
                                          </p:val>
                                        </p:tav>
                                        <p:tav tm="100000">
                                          <p:val>
                                            <p:strVal val="#ppt_y"/>
                                          </p:val>
                                        </p:tav>
                                      </p:tavLst>
                                    </p:anim>
                                  </p:childTnLst>
                                </p:cTn>
                              </p:par>
                              <p:par>
                                <p:cTn id="9" presetID="8" presetClass="emph" presetSubtype="0" decel="46000" fill="hold" nodeType="withEffect">
                                  <p:stCondLst>
                                    <p:cond delay="0"/>
                                  </p:stCondLst>
                                  <p:childTnLst>
                                    <p:animRot by="10800000">
                                      <p:cBhvr>
                                        <p:cTn id="10" dur="20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EK x4">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F349F6E0-F7EE-4EFA-A08D-F3EC929432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346" y="-914401"/>
            <a:ext cx="1756426" cy="1907477"/>
          </a:xfrm>
          <a:prstGeom prst="rect">
            <a:avLst/>
          </a:prstGeom>
        </p:spPr>
      </p:pic>
      <p:sp>
        <p:nvSpPr>
          <p:cNvPr id="71" name="Rechthoek: afgeronde hoeken 70">
            <a:extLst>
              <a:ext uri="{FF2B5EF4-FFF2-40B4-BE49-F238E27FC236}">
                <a16:creationId xmlns:a16="http://schemas.microsoft.com/office/drawing/2014/main" id="{BBC62B01-8332-434B-A824-E080354BFAA9}"/>
              </a:ext>
            </a:extLst>
          </p:cNvPr>
          <p:cNvSpPr/>
          <p:nvPr userDrawn="1"/>
        </p:nvSpPr>
        <p:spPr>
          <a:xfrm>
            <a:off x="538823" y="1110171"/>
            <a:ext cx="3898175" cy="1566239"/>
          </a:xfrm>
          <a:prstGeom prst="roundRect">
            <a:avLst>
              <a:gd name="adj" fmla="val 2277"/>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hasCustomPrompt="1"/>
          </p:nvPr>
        </p:nvSpPr>
        <p:spPr/>
        <p:txBody>
          <a:bodyPr lIns="0" tIns="0" rIns="0" bIns="0"/>
          <a:lstStyle>
            <a:lvl1pPr>
              <a:defRPr/>
            </a:lvl1pPr>
          </a:lstStyle>
          <a:p>
            <a:r>
              <a:rPr lang="nl-NL" dirty="0"/>
              <a:t>Plaats hier je titel</a:t>
            </a:r>
          </a:p>
        </p:txBody>
      </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GRAFIEK x4</a:t>
            </a:r>
          </a:p>
        </p:txBody>
      </p:sp>
      <p:sp>
        <p:nvSpPr>
          <p:cNvPr id="12" name="Tijdelijke aanduiding voor grafiek 14">
            <a:extLst>
              <a:ext uri="{FF2B5EF4-FFF2-40B4-BE49-F238E27FC236}">
                <a16:creationId xmlns:a16="http://schemas.microsoft.com/office/drawing/2014/main" id="{88095411-9071-4F22-8366-B56A60AD2B58}"/>
              </a:ext>
            </a:extLst>
          </p:cNvPr>
          <p:cNvSpPr>
            <a:spLocks noGrp="1"/>
          </p:cNvSpPr>
          <p:nvPr>
            <p:ph type="chart" sz="quarter" idx="10" hasCustomPrompt="1"/>
          </p:nvPr>
        </p:nvSpPr>
        <p:spPr>
          <a:xfrm>
            <a:off x="748237" y="1297283"/>
            <a:ext cx="3479346" cy="1166148"/>
          </a:xfrm>
          <a:noFill/>
        </p:spPr>
        <p:txBody>
          <a:bodyPr bIns="972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grafiek in te voegen</a:t>
            </a:r>
          </a:p>
        </p:txBody>
      </p:sp>
      <p:grpSp>
        <p:nvGrpSpPr>
          <p:cNvPr id="13" name="INSTRUCTIE">
            <a:extLst>
              <a:ext uri="{FF2B5EF4-FFF2-40B4-BE49-F238E27FC236}">
                <a16:creationId xmlns:a16="http://schemas.microsoft.com/office/drawing/2014/main" id="{4C7A72BB-A9AD-4C1F-A325-29C35E983CEE}"/>
              </a:ext>
            </a:extLst>
          </p:cNvPr>
          <p:cNvGrpSpPr/>
          <p:nvPr userDrawn="1"/>
        </p:nvGrpSpPr>
        <p:grpSpPr>
          <a:xfrm>
            <a:off x="9283196" y="1"/>
            <a:ext cx="2770040" cy="4675014"/>
            <a:chOff x="-3786437" y="1"/>
            <a:chExt cx="3693386" cy="6233352"/>
          </a:xfrm>
        </p:grpSpPr>
        <p:grpSp>
          <p:nvGrpSpPr>
            <p:cNvPr id="14" name="Groep 13">
              <a:extLst>
                <a:ext uri="{FF2B5EF4-FFF2-40B4-BE49-F238E27FC236}">
                  <a16:creationId xmlns:a16="http://schemas.microsoft.com/office/drawing/2014/main" id="{D0E76CDB-C5D5-4B2B-8D90-A901D5441F69}"/>
                </a:ext>
              </a:extLst>
            </p:cNvPr>
            <p:cNvGrpSpPr/>
            <p:nvPr userDrawn="1"/>
          </p:nvGrpSpPr>
          <p:grpSpPr>
            <a:xfrm>
              <a:off x="-3786437" y="3752148"/>
              <a:ext cx="3693386" cy="2481205"/>
              <a:chOff x="-3786437" y="3752148"/>
              <a:chExt cx="3693386" cy="2481205"/>
            </a:xfrm>
          </p:grpSpPr>
          <p:sp>
            <p:nvSpPr>
              <p:cNvPr id="34" name="Rechthoek 33">
                <a:extLst>
                  <a:ext uri="{FF2B5EF4-FFF2-40B4-BE49-F238E27FC236}">
                    <a16:creationId xmlns:a16="http://schemas.microsoft.com/office/drawing/2014/main" id="{09B7C49B-2CF6-433C-B260-726E2676E95D}"/>
                  </a:ext>
                </a:extLst>
              </p:cNvPr>
              <p:cNvSpPr/>
              <p:nvPr userDrawn="1"/>
            </p:nvSpPr>
            <p:spPr>
              <a:xfrm>
                <a:off x="-3786165" y="3752148"/>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35" name="Ovaal 34">
                <a:extLst>
                  <a:ext uri="{FF2B5EF4-FFF2-40B4-BE49-F238E27FC236}">
                    <a16:creationId xmlns:a16="http://schemas.microsoft.com/office/drawing/2014/main" id="{3484E44C-8622-49D1-B90B-211C91EBB957}"/>
                  </a:ext>
                </a:extLst>
              </p:cNvPr>
              <p:cNvSpPr/>
              <p:nvPr userDrawn="1"/>
            </p:nvSpPr>
            <p:spPr>
              <a:xfrm>
                <a:off x="-3603587" y="421674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6" name="Rechthoek 35">
                <a:extLst>
                  <a:ext uri="{FF2B5EF4-FFF2-40B4-BE49-F238E27FC236}">
                    <a16:creationId xmlns:a16="http://schemas.microsoft.com/office/drawing/2014/main" id="{5B549A2D-6F84-4806-9F75-E7FF0E940A68}"/>
                  </a:ext>
                </a:extLst>
              </p:cNvPr>
              <p:cNvSpPr/>
              <p:nvPr userDrawn="1"/>
            </p:nvSpPr>
            <p:spPr>
              <a:xfrm>
                <a:off x="-3319415" y="421674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7" name="Groep 36">
                <a:extLst>
                  <a:ext uri="{FF2B5EF4-FFF2-40B4-BE49-F238E27FC236}">
                    <a16:creationId xmlns:a16="http://schemas.microsoft.com/office/drawing/2014/main" id="{9CD38E76-70E4-4A70-BCBE-E21F301AF2E8}"/>
                  </a:ext>
                </a:extLst>
              </p:cNvPr>
              <p:cNvGrpSpPr/>
              <p:nvPr userDrawn="1"/>
            </p:nvGrpSpPr>
            <p:grpSpPr>
              <a:xfrm>
                <a:off x="-3314821" y="4656539"/>
                <a:ext cx="1495189" cy="563933"/>
                <a:chOff x="-3314821" y="3310415"/>
                <a:chExt cx="1495189" cy="563933"/>
              </a:xfrm>
            </p:grpSpPr>
            <p:sp>
              <p:nvSpPr>
                <p:cNvPr id="42" name="Rechthoek 41">
                  <a:extLst>
                    <a:ext uri="{FF2B5EF4-FFF2-40B4-BE49-F238E27FC236}">
                      <a16:creationId xmlns:a16="http://schemas.microsoft.com/office/drawing/2014/main" id="{497482D2-6B77-4C08-AF92-1A65C082B985}"/>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600" b="0"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895E81D7-D056-4C25-8705-3F80B4F30E66}"/>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sp>
              <p:nvSpPr>
                <p:cNvPr id="44" name="Tekstvak 43">
                  <a:extLst>
                    <a:ext uri="{FF2B5EF4-FFF2-40B4-BE49-F238E27FC236}">
                      <a16:creationId xmlns:a16="http://schemas.microsoft.com/office/drawing/2014/main" id="{2B881F4F-7252-497B-BE47-20EDB5F9AE22}"/>
                    </a:ext>
                  </a:extLst>
                </p:cNvPr>
                <p:cNvSpPr txBox="1"/>
                <p:nvPr userDrawn="1"/>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45" name="Tekstvak 44">
                  <a:extLst>
                    <a:ext uri="{FF2B5EF4-FFF2-40B4-BE49-F238E27FC236}">
                      <a16:creationId xmlns:a16="http://schemas.microsoft.com/office/drawing/2014/main" id="{E35D52F8-95F5-4809-A81F-68102E05E953}"/>
                    </a:ext>
                  </a:extLst>
                </p:cNvPr>
                <p:cNvSpPr txBox="1"/>
                <p:nvPr userDrawn="1"/>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46" name="Vrije vorm: vorm 45">
                  <a:extLst>
                    <a:ext uri="{FF2B5EF4-FFF2-40B4-BE49-F238E27FC236}">
                      <a16:creationId xmlns:a16="http://schemas.microsoft.com/office/drawing/2014/main" id="{43B536F3-6E92-489E-9E5D-F58B32047C33}"/>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grpSp>
              <p:nvGrpSpPr>
                <p:cNvPr id="47" name="Groep 46">
                  <a:extLst>
                    <a:ext uri="{FF2B5EF4-FFF2-40B4-BE49-F238E27FC236}">
                      <a16:creationId xmlns:a16="http://schemas.microsoft.com/office/drawing/2014/main" id="{CE5AF053-65D5-42CE-AB76-294359DFD660}"/>
                    </a:ext>
                  </a:extLst>
                </p:cNvPr>
                <p:cNvGrpSpPr/>
                <p:nvPr userDrawn="1"/>
              </p:nvGrpSpPr>
              <p:grpSpPr>
                <a:xfrm>
                  <a:off x="-3261976" y="3361742"/>
                  <a:ext cx="139861" cy="152244"/>
                  <a:chOff x="12574450" y="6053892"/>
                  <a:chExt cx="169232" cy="184215"/>
                </a:xfrm>
              </p:grpSpPr>
              <p:sp>
                <p:nvSpPr>
                  <p:cNvPr id="67" name="Rechthoek 66">
                    <a:extLst>
                      <a:ext uri="{FF2B5EF4-FFF2-40B4-BE49-F238E27FC236}">
                        <a16:creationId xmlns:a16="http://schemas.microsoft.com/office/drawing/2014/main" id="{9DC23ECC-83D1-4F46-9FF3-618EE20B96A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72EDC195-D446-444A-8451-D58B56999DB6}"/>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CC310EC0-6B9B-45C8-9B89-CCC538BA1BF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4B52CED1-2DF2-4D41-BD17-EE83DDA17FFA}"/>
                    </a:ext>
                  </a:extLst>
                </p:cNvPr>
                <p:cNvGrpSpPr/>
                <p:nvPr userDrawn="1"/>
              </p:nvGrpSpPr>
              <p:grpSpPr>
                <a:xfrm>
                  <a:off x="-3261070" y="3635199"/>
                  <a:ext cx="168905" cy="104490"/>
                  <a:chOff x="-3261070" y="3620931"/>
                  <a:chExt cx="193920" cy="119965"/>
                </a:xfrm>
              </p:grpSpPr>
              <p:sp>
                <p:nvSpPr>
                  <p:cNvPr id="49" name="Rechthoek 48">
                    <a:extLst>
                      <a:ext uri="{FF2B5EF4-FFF2-40B4-BE49-F238E27FC236}">
                        <a16:creationId xmlns:a16="http://schemas.microsoft.com/office/drawing/2014/main" id="{34EF1D4D-92D2-489A-8C6A-73CBE7D4AF84}"/>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3D1DB1C2-2460-4558-8C59-01D388F8EFB3}"/>
                      </a:ext>
                    </a:extLst>
                  </p:cNvPr>
                  <p:cNvGrpSpPr/>
                  <p:nvPr userDrawn="1"/>
                </p:nvGrpSpPr>
                <p:grpSpPr>
                  <a:xfrm>
                    <a:off x="-3261070" y="3622063"/>
                    <a:ext cx="141113" cy="117345"/>
                    <a:chOff x="1094874" y="-878306"/>
                    <a:chExt cx="867364" cy="613611"/>
                  </a:xfrm>
                </p:grpSpPr>
                <p:cxnSp>
                  <p:nvCxnSpPr>
                    <p:cNvPr id="60" name="Rechte verbindingslijn 59">
                      <a:extLst>
                        <a:ext uri="{FF2B5EF4-FFF2-40B4-BE49-F238E27FC236}">
                          <a16:creationId xmlns:a16="http://schemas.microsoft.com/office/drawing/2014/main" id="{9F57E524-7584-46D0-B83C-925704295C52}"/>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DB1D0020-6467-41BC-965B-CCA648AEC299}"/>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2" name="Groep 61">
                      <a:extLst>
                        <a:ext uri="{FF2B5EF4-FFF2-40B4-BE49-F238E27FC236}">
                          <a16:creationId xmlns:a16="http://schemas.microsoft.com/office/drawing/2014/main" id="{C80B2B87-C776-43D3-9BEF-E188E81F9FC0}"/>
                        </a:ext>
                      </a:extLst>
                    </p:cNvPr>
                    <p:cNvGrpSpPr/>
                    <p:nvPr userDrawn="1"/>
                  </p:nvGrpSpPr>
                  <p:grpSpPr>
                    <a:xfrm>
                      <a:off x="1270535" y="-878306"/>
                      <a:ext cx="526983" cy="613611"/>
                      <a:chOff x="1270535" y="-745959"/>
                      <a:chExt cx="526983" cy="481264"/>
                    </a:xfrm>
                  </p:grpSpPr>
                  <p:cxnSp>
                    <p:nvCxnSpPr>
                      <p:cNvPr id="63" name="Rechte verbindingslijn 62">
                        <a:extLst>
                          <a:ext uri="{FF2B5EF4-FFF2-40B4-BE49-F238E27FC236}">
                            <a16:creationId xmlns:a16="http://schemas.microsoft.com/office/drawing/2014/main" id="{C29D4387-F2B4-4EE5-A11A-5193E6711DA7}"/>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C8BF034D-44CD-4667-A871-F55D98D42567}"/>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AA4A7BA3-58E8-4214-9E1F-FE96822CB5C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F54BA8AC-7F46-4B2D-81A6-C505A441D171}"/>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1" name="Rechte verbindingslijn 50">
                    <a:extLst>
                      <a:ext uri="{FF2B5EF4-FFF2-40B4-BE49-F238E27FC236}">
                        <a16:creationId xmlns:a16="http://schemas.microsoft.com/office/drawing/2014/main" id="{55691564-B358-480C-B9D8-A02614739AD6}"/>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AA7292D8-7B28-422C-AF30-28E588323E22}"/>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885058BF-0226-4711-864D-7F9851F605A6}"/>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3A81208B-3E51-4A4D-A6E3-426F55F68A22}"/>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D6B43A61-64EF-43CC-A81D-C33D592048D3}"/>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2BBBCCF9-F794-4546-911E-C8F59213E863}"/>
                      </a:ext>
                    </a:extLst>
                  </p:cNvPr>
                  <p:cNvGrpSpPr/>
                  <p:nvPr userDrawn="1"/>
                </p:nvGrpSpPr>
                <p:grpSpPr>
                  <a:xfrm rot="2700000">
                    <a:off x="-3158000" y="3650045"/>
                    <a:ext cx="34350" cy="147351"/>
                    <a:chOff x="3148392" y="-836646"/>
                    <a:chExt cx="132124" cy="596095"/>
                  </a:xfrm>
                  <a:solidFill>
                    <a:srgbClr val="3399FF"/>
                  </a:solidFill>
                </p:grpSpPr>
                <p:sp>
                  <p:nvSpPr>
                    <p:cNvPr id="57" name="Rechthoek 56">
                      <a:extLst>
                        <a:ext uri="{FF2B5EF4-FFF2-40B4-BE49-F238E27FC236}">
                          <a16:creationId xmlns:a16="http://schemas.microsoft.com/office/drawing/2014/main" id="{288BD15A-B19E-49D2-AEF6-DC658F5AB39F}"/>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58" name="Rechthoek: afgeronde bovenhoeken 57">
                      <a:extLst>
                        <a:ext uri="{FF2B5EF4-FFF2-40B4-BE49-F238E27FC236}">
                          <a16:creationId xmlns:a16="http://schemas.microsoft.com/office/drawing/2014/main" id="{D03037B4-C4B9-47A4-B535-3D03D97363F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B758D0AA-0F83-4C0B-9BCD-B50FB9D1A952}"/>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grpSp>
          </p:grpSp>
          <p:sp>
            <p:nvSpPr>
              <p:cNvPr id="38" name="Rechthoek 37">
                <a:extLst>
                  <a:ext uri="{FF2B5EF4-FFF2-40B4-BE49-F238E27FC236}">
                    <a16:creationId xmlns:a16="http://schemas.microsoft.com/office/drawing/2014/main" id="{56F9D515-72A5-4A1F-8462-1936587A4290}"/>
                  </a:ext>
                </a:extLst>
              </p:cNvPr>
              <p:cNvSpPr/>
              <p:nvPr userDrawn="1"/>
            </p:nvSpPr>
            <p:spPr>
              <a:xfrm>
                <a:off x="-3786437" y="540535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9" name="ICOON_info">
                <a:extLst>
                  <a:ext uri="{FF2B5EF4-FFF2-40B4-BE49-F238E27FC236}">
                    <a16:creationId xmlns:a16="http://schemas.microsoft.com/office/drawing/2014/main" id="{065D0AF3-84EC-4C39-892E-FA517BEACFD1}"/>
                  </a:ext>
                </a:extLst>
              </p:cNvPr>
              <p:cNvGrpSpPr/>
              <p:nvPr userDrawn="1"/>
            </p:nvGrpSpPr>
            <p:grpSpPr>
              <a:xfrm>
                <a:off x="-376736" y="5269335"/>
                <a:ext cx="283685" cy="283685"/>
                <a:chOff x="-510741" y="5913713"/>
                <a:chExt cx="267555" cy="267555"/>
              </a:xfrm>
            </p:grpSpPr>
            <p:sp>
              <p:nvSpPr>
                <p:cNvPr id="40" name="Ovaal 39">
                  <a:extLst>
                    <a:ext uri="{FF2B5EF4-FFF2-40B4-BE49-F238E27FC236}">
                      <a16:creationId xmlns:a16="http://schemas.microsoft.com/office/drawing/2014/main" id="{73681E33-CDED-4432-AB11-13DD2511B0C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41" name="Graphic 163" descr="Informatie">
                  <a:extLst>
                    <a:ext uri="{FF2B5EF4-FFF2-40B4-BE49-F238E27FC236}">
                      <a16:creationId xmlns:a16="http://schemas.microsoft.com/office/drawing/2014/main" id="{86A1BA13-694D-4827-9AB8-D8AC57ECA05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grpSp>
          <p:nvGrpSpPr>
            <p:cNvPr id="15" name="INSTRUCTIE">
              <a:extLst>
                <a:ext uri="{FF2B5EF4-FFF2-40B4-BE49-F238E27FC236}">
                  <a16:creationId xmlns:a16="http://schemas.microsoft.com/office/drawing/2014/main" id="{A09FB8F4-3743-4441-9A6B-955E38DA3574}"/>
                </a:ext>
              </a:extLst>
            </p:cNvPr>
            <p:cNvGrpSpPr/>
            <p:nvPr userDrawn="1"/>
          </p:nvGrpSpPr>
          <p:grpSpPr>
            <a:xfrm>
              <a:off x="-3786165" y="1"/>
              <a:ext cx="3593091" cy="3570215"/>
              <a:chOff x="-3786165" y="1"/>
              <a:chExt cx="3593091" cy="3570215"/>
            </a:xfrm>
          </p:grpSpPr>
          <p:sp>
            <p:nvSpPr>
              <p:cNvPr id="16" name="Rechthoek 15">
                <a:extLst>
                  <a:ext uri="{FF2B5EF4-FFF2-40B4-BE49-F238E27FC236}">
                    <a16:creationId xmlns:a16="http://schemas.microsoft.com/office/drawing/2014/main" id="{619468AB-C575-4853-8031-704E5DFFE651}"/>
                  </a:ext>
                </a:extLst>
              </p:cNvPr>
              <p:cNvSpPr/>
              <p:nvPr userDrawn="1"/>
            </p:nvSpPr>
            <p:spPr>
              <a:xfrm>
                <a:off x="-3786165" y="1"/>
                <a:ext cx="3593091" cy="357021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7" name="Ovaal 16">
                <a:extLst>
                  <a:ext uri="{FF2B5EF4-FFF2-40B4-BE49-F238E27FC236}">
                    <a16:creationId xmlns:a16="http://schemas.microsoft.com/office/drawing/2014/main" id="{284151FE-470F-4550-8AF6-130F147FD07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4706B6D9-AA61-4A6B-B5D0-0B98F7EB1FA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 name="Ovaal 18">
                <a:extLst>
                  <a:ext uri="{FF2B5EF4-FFF2-40B4-BE49-F238E27FC236}">
                    <a16:creationId xmlns:a16="http://schemas.microsoft.com/office/drawing/2014/main" id="{5E021B19-DC78-44DC-9B19-6246F90F0B6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 name="Rechthoek 19">
                <a:extLst>
                  <a:ext uri="{FF2B5EF4-FFF2-40B4-BE49-F238E27FC236}">
                    <a16:creationId xmlns:a16="http://schemas.microsoft.com/office/drawing/2014/main" id="{8C36F15A-2F2A-418F-91FA-813D4F51B45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 name="Groep 20">
                <a:extLst>
                  <a:ext uri="{FF2B5EF4-FFF2-40B4-BE49-F238E27FC236}">
                    <a16:creationId xmlns:a16="http://schemas.microsoft.com/office/drawing/2014/main" id="{B16992FF-655D-41FE-AB81-661659A85641}"/>
                  </a:ext>
                </a:extLst>
              </p:cNvPr>
              <p:cNvGrpSpPr/>
              <p:nvPr userDrawn="1"/>
            </p:nvGrpSpPr>
            <p:grpSpPr>
              <a:xfrm>
                <a:off x="-3311319" y="2164285"/>
                <a:ext cx="825500" cy="209550"/>
                <a:chOff x="13504624" y="2482850"/>
                <a:chExt cx="825500" cy="209550"/>
              </a:xfrm>
            </p:grpSpPr>
            <p:sp>
              <p:nvSpPr>
                <p:cNvPr id="31" name="Rechthoek 30">
                  <a:extLst>
                    <a:ext uri="{FF2B5EF4-FFF2-40B4-BE49-F238E27FC236}">
                      <a16:creationId xmlns:a16="http://schemas.microsoft.com/office/drawing/2014/main" id="{984415E4-FD40-4FC7-AAD9-42FC6F0504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5F5D4A3C-D741-492A-A55A-F66D325BA27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32">
                  <a:extLst>
                    <a:ext uri="{FF2B5EF4-FFF2-40B4-BE49-F238E27FC236}">
                      <a16:creationId xmlns:a16="http://schemas.microsoft.com/office/drawing/2014/main" id="{30910E76-271B-4D85-8916-A6EF0A8911A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grpSp>
            <p:nvGrpSpPr>
              <p:cNvPr id="22" name="Groep 21">
                <a:extLst>
                  <a:ext uri="{FF2B5EF4-FFF2-40B4-BE49-F238E27FC236}">
                    <a16:creationId xmlns:a16="http://schemas.microsoft.com/office/drawing/2014/main" id="{43CFE84D-A318-477D-9D78-C46BCF1D8953}"/>
                  </a:ext>
                </a:extLst>
              </p:cNvPr>
              <p:cNvGrpSpPr/>
              <p:nvPr userDrawn="1"/>
            </p:nvGrpSpPr>
            <p:grpSpPr>
              <a:xfrm>
                <a:off x="-3316599" y="1232480"/>
                <a:ext cx="289372" cy="314992"/>
                <a:chOff x="7322769" y="-310267"/>
                <a:chExt cx="289372" cy="314992"/>
              </a:xfrm>
            </p:grpSpPr>
            <p:sp>
              <p:nvSpPr>
                <p:cNvPr id="28" name="Rechthoek 27">
                  <a:extLst>
                    <a:ext uri="{FF2B5EF4-FFF2-40B4-BE49-F238E27FC236}">
                      <a16:creationId xmlns:a16="http://schemas.microsoft.com/office/drawing/2014/main" id="{CD9425D9-9892-4FE7-BC18-114D75FDD4F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0D23C13D-C0A5-4E66-9BC5-2303C96FD45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046EBA2E-4E82-4E7F-815F-5A443453580E}"/>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rgbClr val="211F26"/>
                    </a:solidFill>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EF7B29AA-A383-4DA1-A99F-B4863A8CA64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D506B64-FBD8-4DDF-88FF-D6467C8A8858}"/>
                  </a:ext>
                </a:extLst>
              </p:cNvPr>
              <p:cNvSpPr/>
              <p:nvPr userDrawn="1"/>
            </p:nvSpPr>
            <p:spPr>
              <a:xfrm>
                <a:off x="-3319415" y="2555610"/>
                <a:ext cx="2944682" cy="47686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‘Opmaak’ </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5" name="Groep 24">
                <a:extLst>
                  <a:ext uri="{FF2B5EF4-FFF2-40B4-BE49-F238E27FC236}">
                    <a16:creationId xmlns:a16="http://schemas.microsoft.com/office/drawing/2014/main" id="{FBFED6FC-4E20-481B-A1D2-A61319EAA3E3}"/>
                  </a:ext>
                </a:extLst>
              </p:cNvPr>
              <p:cNvGrpSpPr/>
              <p:nvPr userDrawn="1"/>
            </p:nvGrpSpPr>
            <p:grpSpPr>
              <a:xfrm>
                <a:off x="-3312582" y="3144513"/>
                <a:ext cx="576000" cy="246597"/>
                <a:chOff x="-3312582" y="1060763"/>
                <a:chExt cx="576000" cy="246597"/>
              </a:xfrm>
            </p:grpSpPr>
            <p:sp>
              <p:nvSpPr>
                <p:cNvPr id="26" name="Rechthoek 25">
                  <a:extLst>
                    <a:ext uri="{FF2B5EF4-FFF2-40B4-BE49-F238E27FC236}">
                      <a16:creationId xmlns:a16="http://schemas.microsoft.com/office/drawing/2014/main" id="{7083EE76-BE0B-4359-9E4A-4BB9BA235140}"/>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788" b="1" noProof="0" dirty="0">
                      <a:solidFill>
                        <a:srgbClr val="B74629"/>
                      </a:solidFill>
                      <a:latin typeface="Calibri" panose="020F0502020204030204" pitchFamily="34" charset="0"/>
                      <a:cs typeface="Calibri" panose="020F0502020204030204" pitchFamily="34" charset="0"/>
                    </a:rPr>
                    <a:t>Opmaak</a:t>
                  </a:r>
                </a:p>
              </p:txBody>
            </p:sp>
            <p:sp>
              <p:nvSpPr>
                <p:cNvPr id="27" name="Rechthoek 26">
                  <a:extLst>
                    <a:ext uri="{FF2B5EF4-FFF2-40B4-BE49-F238E27FC236}">
                      <a16:creationId xmlns:a16="http://schemas.microsoft.com/office/drawing/2014/main" id="{930DD9DB-CA69-466B-BB50-2BC1A933A5F2}"/>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grpSp>
      <p:sp>
        <p:nvSpPr>
          <p:cNvPr id="80" name="Rechthoek: afgeronde hoeken 79">
            <a:extLst>
              <a:ext uri="{FF2B5EF4-FFF2-40B4-BE49-F238E27FC236}">
                <a16:creationId xmlns:a16="http://schemas.microsoft.com/office/drawing/2014/main" id="{E226E008-1ECA-4CF8-B9E4-2DB4508609C0}"/>
              </a:ext>
            </a:extLst>
          </p:cNvPr>
          <p:cNvSpPr/>
          <p:nvPr userDrawn="1"/>
        </p:nvSpPr>
        <p:spPr>
          <a:xfrm>
            <a:off x="4707087" y="1110171"/>
            <a:ext cx="3898175" cy="1566239"/>
          </a:xfrm>
          <a:prstGeom prst="roundRect">
            <a:avLst>
              <a:gd name="adj" fmla="val 2277"/>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81" name="Tijdelijke aanduiding voor grafiek 14">
            <a:extLst>
              <a:ext uri="{FF2B5EF4-FFF2-40B4-BE49-F238E27FC236}">
                <a16:creationId xmlns:a16="http://schemas.microsoft.com/office/drawing/2014/main" id="{7FBCA703-3CB6-419E-96FC-3A0FCE1A4A2C}"/>
              </a:ext>
            </a:extLst>
          </p:cNvPr>
          <p:cNvSpPr>
            <a:spLocks noGrp="1"/>
          </p:cNvSpPr>
          <p:nvPr>
            <p:ph type="chart" sz="quarter" idx="11" hasCustomPrompt="1"/>
          </p:nvPr>
        </p:nvSpPr>
        <p:spPr>
          <a:xfrm>
            <a:off x="4916501" y="1297283"/>
            <a:ext cx="3479346" cy="1166148"/>
          </a:xfrm>
          <a:noFill/>
        </p:spPr>
        <p:txBody>
          <a:bodyPr bIns="972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grafiek in te voegen</a:t>
            </a:r>
          </a:p>
        </p:txBody>
      </p:sp>
      <p:sp>
        <p:nvSpPr>
          <p:cNvPr id="82" name="Rechthoek: afgeronde hoeken 81">
            <a:extLst>
              <a:ext uri="{FF2B5EF4-FFF2-40B4-BE49-F238E27FC236}">
                <a16:creationId xmlns:a16="http://schemas.microsoft.com/office/drawing/2014/main" id="{BF354F35-B82C-4856-93E4-DFB105C1261B}"/>
              </a:ext>
            </a:extLst>
          </p:cNvPr>
          <p:cNvSpPr/>
          <p:nvPr userDrawn="1"/>
        </p:nvSpPr>
        <p:spPr>
          <a:xfrm>
            <a:off x="538823" y="2937985"/>
            <a:ext cx="3898175" cy="1566239"/>
          </a:xfrm>
          <a:prstGeom prst="roundRect">
            <a:avLst>
              <a:gd name="adj" fmla="val 2277"/>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83" name="Tijdelijke aanduiding voor grafiek 14">
            <a:extLst>
              <a:ext uri="{FF2B5EF4-FFF2-40B4-BE49-F238E27FC236}">
                <a16:creationId xmlns:a16="http://schemas.microsoft.com/office/drawing/2014/main" id="{72CC20C9-497B-413E-A952-1A9656E3C72F}"/>
              </a:ext>
            </a:extLst>
          </p:cNvPr>
          <p:cNvSpPr>
            <a:spLocks noGrp="1"/>
          </p:cNvSpPr>
          <p:nvPr>
            <p:ph type="chart" sz="quarter" idx="12" hasCustomPrompt="1"/>
          </p:nvPr>
        </p:nvSpPr>
        <p:spPr>
          <a:xfrm>
            <a:off x="748237" y="3125096"/>
            <a:ext cx="3479346" cy="1166148"/>
          </a:xfrm>
          <a:noFill/>
        </p:spPr>
        <p:txBody>
          <a:bodyPr bIns="972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grafiek in te voegen</a:t>
            </a:r>
          </a:p>
        </p:txBody>
      </p:sp>
      <p:sp>
        <p:nvSpPr>
          <p:cNvPr id="84" name="Rechthoek: afgeronde hoeken 83">
            <a:extLst>
              <a:ext uri="{FF2B5EF4-FFF2-40B4-BE49-F238E27FC236}">
                <a16:creationId xmlns:a16="http://schemas.microsoft.com/office/drawing/2014/main" id="{00743B06-6CB7-4D5E-80D9-84A645B5ACF1}"/>
              </a:ext>
            </a:extLst>
          </p:cNvPr>
          <p:cNvSpPr/>
          <p:nvPr userDrawn="1"/>
        </p:nvSpPr>
        <p:spPr>
          <a:xfrm>
            <a:off x="4707087" y="2937985"/>
            <a:ext cx="3898175" cy="1566239"/>
          </a:xfrm>
          <a:prstGeom prst="roundRect">
            <a:avLst>
              <a:gd name="adj" fmla="val 2277"/>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85" name="Tijdelijke aanduiding voor grafiek 14">
            <a:extLst>
              <a:ext uri="{FF2B5EF4-FFF2-40B4-BE49-F238E27FC236}">
                <a16:creationId xmlns:a16="http://schemas.microsoft.com/office/drawing/2014/main" id="{F0BD64CD-3078-4692-98F9-3321A56967F6}"/>
              </a:ext>
            </a:extLst>
          </p:cNvPr>
          <p:cNvSpPr>
            <a:spLocks noGrp="1"/>
          </p:cNvSpPr>
          <p:nvPr>
            <p:ph type="chart" sz="quarter" idx="13" hasCustomPrompt="1"/>
          </p:nvPr>
        </p:nvSpPr>
        <p:spPr>
          <a:xfrm>
            <a:off x="4916501" y="3125096"/>
            <a:ext cx="3479346" cy="1166148"/>
          </a:xfrm>
          <a:noFill/>
        </p:spPr>
        <p:txBody>
          <a:bodyPr bIns="972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grafiek in te voegen</a:t>
            </a:r>
          </a:p>
        </p:txBody>
      </p:sp>
    </p:spTree>
    <p:extLst>
      <p:ext uri="{BB962C8B-B14F-4D97-AF65-F5344CB8AC3E}">
        <p14:creationId xmlns:p14="http://schemas.microsoft.com/office/powerpoint/2010/main" val="189912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1+#ppt_w/2"/>
                                          </p:val>
                                        </p:tav>
                                        <p:tav tm="100000">
                                          <p:val>
                                            <p:strVal val="#ppt_x"/>
                                          </p:val>
                                        </p:tav>
                                      </p:tavLst>
                                    </p:anim>
                                    <p:anim calcmode="lin" valueType="num">
                                      <p:cBhvr additive="base">
                                        <p:cTn id="8" dur="1000" fill="hold"/>
                                        <p:tgtEl>
                                          <p:spTgt spid="70"/>
                                        </p:tgtEl>
                                        <p:attrNameLst>
                                          <p:attrName>ppt_y</p:attrName>
                                        </p:attrNameLst>
                                      </p:cBhvr>
                                      <p:tavLst>
                                        <p:tav tm="0">
                                          <p:val>
                                            <p:strVal val="#ppt_y"/>
                                          </p:val>
                                        </p:tav>
                                        <p:tav tm="100000">
                                          <p:val>
                                            <p:strVal val="#ppt_y"/>
                                          </p:val>
                                        </p:tav>
                                      </p:tavLst>
                                    </p:anim>
                                  </p:childTnLst>
                                </p:cTn>
                              </p:par>
                              <p:par>
                                <p:cTn id="9" presetID="8" presetClass="emph" presetSubtype="0" decel="46000" fill="hold" nodeType="withEffect">
                                  <p:stCondLst>
                                    <p:cond delay="0"/>
                                  </p:stCondLst>
                                  <p:childTnLst>
                                    <p:animRot by="10800000">
                                      <p:cBhvr>
                                        <p:cTn id="10" dur="20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sp>
        <p:nvSpPr>
          <p:cNvPr id="243" name="Rechthoek: afgeronde hoeken 242">
            <a:extLst>
              <a:ext uri="{FF2B5EF4-FFF2-40B4-BE49-F238E27FC236}">
                <a16:creationId xmlns:a16="http://schemas.microsoft.com/office/drawing/2014/main" id="{1420E814-CF5C-49E0-8E21-8C279285DC44}"/>
              </a:ext>
            </a:extLst>
          </p:cNvPr>
          <p:cNvSpPr/>
          <p:nvPr userDrawn="1"/>
        </p:nvSpPr>
        <p:spPr>
          <a:xfrm>
            <a:off x="4776786" y="270000"/>
            <a:ext cx="4094942" cy="4603500"/>
          </a:xfrm>
          <a:prstGeom prst="roundRect">
            <a:avLst>
              <a:gd name="adj" fmla="val 1083"/>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TEKST + TABEL</a:t>
            </a:r>
          </a:p>
        </p:txBody>
      </p:sp>
      <p:sp>
        <p:nvSpPr>
          <p:cNvPr id="21" name="Tijdelijke aanduiding voor tabel 20">
            <a:extLst>
              <a:ext uri="{FF2B5EF4-FFF2-40B4-BE49-F238E27FC236}">
                <a16:creationId xmlns:a16="http://schemas.microsoft.com/office/drawing/2014/main" id="{01C697EA-E572-4F39-BF46-65768837BD69}"/>
              </a:ext>
            </a:extLst>
          </p:cNvPr>
          <p:cNvSpPr>
            <a:spLocks noGrp="1"/>
          </p:cNvSpPr>
          <p:nvPr>
            <p:ph type="tbl" sz="quarter" idx="10" hasCustomPrompt="1"/>
          </p:nvPr>
        </p:nvSpPr>
        <p:spPr>
          <a:xfrm>
            <a:off x="5010665" y="540001"/>
            <a:ext cx="3627185" cy="4070099"/>
          </a:xfrm>
          <a:noFill/>
        </p:spPr>
        <p:txBody>
          <a:bodyPr bIns="1260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tabel in te voegen</a:t>
            </a:r>
          </a:p>
        </p:txBody>
      </p:sp>
      <p:grpSp>
        <p:nvGrpSpPr>
          <p:cNvPr id="88" name="INSTRUCTIE">
            <a:extLst>
              <a:ext uri="{FF2B5EF4-FFF2-40B4-BE49-F238E27FC236}">
                <a16:creationId xmlns:a16="http://schemas.microsoft.com/office/drawing/2014/main" id="{D68E0B47-0ADD-4010-AE50-C5740AA93201}"/>
              </a:ext>
            </a:extLst>
          </p:cNvPr>
          <p:cNvGrpSpPr/>
          <p:nvPr userDrawn="1"/>
        </p:nvGrpSpPr>
        <p:grpSpPr>
          <a:xfrm>
            <a:off x="9283196" y="2"/>
            <a:ext cx="2770040" cy="5020014"/>
            <a:chOff x="-3786437" y="3"/>
            <a:chExt cx="3693386" cy="6693352"/>
          </a:xfrm>
        </p:grpSpPr>
        <p:grpSp>
          <p:nvGrpSpPr>
            <p:cNvPr id="89" name="Groep 88">
              <a:extLst>
                <a:ext uri="{FF2B5EF4-FFF2-40B4-BE49-F238E27FC236}">
                  <a16:creationId xmlns:a16="http://schemas.microsoft.com/office/drawing/2014/main" id="{081A28E2-2DD9-4AED-B2D0-57C37213F845}"/>
                </a:ext>
              </a:extLst>
            </p:cNvPr>
            <p:cNvGrpSpPr/>
            <p:nvPr userDrawn="1"/>
          </p:nvGrpSpPr>
          <p:grpSpPr>
            <a:xfrm>
              <a:off x="-3786164" y="3"/>
              <a:ext cx="3592800" cy="3209594"/>
              <a:chOff x="-3786164" y="3"/>
              <a:chExt cx="3592800" cy="3209594"/>
            </a:xfrm>
          </p:grpSpPr>
          <p:sp>
            <p:nvSpPr>
              <p:cNvPr id="155" name="Rechthoek 154">
                <a:extLst>
                  <a:ext uri="{FF2B5EF4-FFF2-40B4-BE49-F238E27FC236}">
                    <a16:creationId xmlns:a16="http://schemas.microsoft.com/office/drawing/2014/main" id="{1BEEACEF-A6FF-4872-B2DF-3B0F59F3988D}"/>
                  </a:ext>
                </a:extLst>
              </p:cNvPr>
              <p:cNvSpPr/>
              <p:nvPr userDrawn="1"/>
            </p:nvSpPr>
            <p:spPr>
              <a:xfrm>
                <a:off x="-3786164" y="3"/>
                <a:ext cx="3592800" cy="320959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156" name="Ovaal 155">
                <a:extLst>
                  <a:ext uri="{FF2B5EF4-FFF2-40B4-BE49-F238E27FC236}">
                    <a16:creationId xmlns:a16="http://schemas.microsoft.com/office/drawing/2014/main" id="{5C234EC4-D510-4F30-A813-7A42E6EB6C6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7" name="Rechthoek 156">
                <a:extLst>
                  <a:ext uri="{FF2B5EF4-FFF2-40B4-BE49-F238E27FC236}">
                    <a16:creationId xmlns:a16="http://schemas.microsoft.com/office/drawing/2014/main" id="{933CD597-72A9-42C0-8E6A-AED7B677EC6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8" name="Ovaal 157">
                <a:extLst>
                  <a:ext uri="{FF2B5EF4-FFF2-40B4-BE49-F238E27FC236}">
                    <a16:creationId xmlns:a16="http://schemas.microsoft.com/office/drawing/2014/main" id="{DA78EC3B-CF25-4501-9265-942D8CAFAF3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9" name="Rechthoek 158">
                <a:extLst>
                  <a:ext uri="{FF2B5EF4-FFF2-40B4-BE49-F238E27FC236}">
                    <a16:creationId xmlns:a16="http://schemas.microsoft.com/office/drawing/2014/main" id="{0AC6313E-B1D0-4087-8F9E-7E521DAE7C3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0" name="Groep 159">
                <a:extLst>
                  <a:ext uri="{FF2B5EF4-FFF2-40B4-BE49-F238E27FC236}">
                    <a16:creationId xmlns:a16="http://schemas.microsoft.com/office/drawing/2014/main" id="{EEBB1CE6-0FB0-4120-B9B0-525556FFF52B}"/>
                  </a:ext>
                </a:extLst>
              </p:cNvPr>
              <p:cNvGrpSpPr/>
              <p:nvPr userDrawn="1"/>
            </p:nvGrpSpPr>
            <p:grpSpPr>
              <a:xfrm>
                <a:off x="-3311319" y="2164285"/>
                <a:ext cx="825500" cy="209550"/>
                <a:chOff x="13504624" y="2482850"/>
                <a:chExt cx="825500" cy="209550"/>
              </a:xfrm>
            </p:grpSpPr>
            <p:sp>
              <p:nvSpPr>
                <p:cNvPr id="172" name="Rechthoek 171">
                  <a:extLst>
                    <a:ext uri="{FF2B5EF4-FFF2-40B4-BE49-F238E27FC236}">
                      <a16:creationId xmlns:a16="http://schemas.microsoft.com/office/drawing/2014/main" id="{BD03BF04-1A7A-4B4D-9C7B-E9C33992144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OK</a:t>
                  </a:r>
                </a:p>
              </p:txBody>
            </p:sp>
            <p:cxnSp>
              <p:nvCxnSpPr>
                <p:cNvPr id="173" name="Rechte verbindingslijn 172">
                  <a:extLst>
                    <a:ext uri="{FF2B5EF4-FFF2-40B4-BE49-F238E27FC236}">
                      <a16:creationId xmlns:a16="http://schemas.microsoft.com/office/drawing/2014/main" id="{0E7A2CEF-B5BC-4343-8917-97474D38C63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4" name="Gelijkbenige driehoek 173">
                  <a:extLst>
                    <a:ext uri="{FF2B5EF4-FFF2-40B4-BE49-F238E27FC236}">
                      <a16:creationId xmlns:a16="http://schemas.microsoft.com/office/drawing/2014/main" id="{0063ADC5-2046-4AB0-9520-FB53B8BFD61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161" name="Ovaal 160">
                <a:extLst>
                  <a:ext uri="{FF2B5EF4-FFF2-40B4-BE49-F238E27FC236}">
                    <a16:creationId xmlns:a16="http://schemas.microsoft.com/office/drawing/2014/main" id="{E06E7F3D-7A49-487A-89C1-6E9EEA480ED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2" name="Rechthoek 161">
                <a:extLst>
                  <a:ext uri="{FF2B5EF4-FFF2-40B4-BE49-F238E27FC236}">
                    <a16:creationId xmlns:a16="http://schemas.microsoft.com/office/drawing/2014/main" id="{EE104688-B278-4213-8473-42A6E8F813C3}"/>
                  </a:ext>
                </a:extLst>
              </p:cNvPr>
              <p:cNvSpPr/>
              <p:nvPr userDrawn="1"/>
            </p:nvSpPr>
            <p:spPr>
              <a:xfrm>
                <a:off x="-3319415" y="2555610"/>
                <a:ext cx="2944682" cy="48838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onderdelen van de tabel te selecteren en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‘Tabelontwerp’ </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163" name="Tabel icoon">
                <a:extLst>
                  <a:ext uri="{FF2B5EF4-FFF2-40B4-BE49-F238E27FC236}">
                    <a16:creationId xmlns:a16="http://schemas.microsoft.com/office/drawing/2014/main" id="{31D97C6A-CB14-4275-8256-A6D3B59DD67E}"/>
                  </a:ext>
                </a:extLst>
              </p:cNvPr>
              <p:cNvGrpSpPr/>
              <p:nvPr userDrawn="1"/>
            </p:nvGrpSpPr>
            <p:grpSpPr>
              <a:xfrm>
                <a:off x="-3308869" y="1240695"/>
                <a:ext cx="338201" cy="305477"/>
                <a:chOff x="6072040" y="3376043"/>
                <a:chExt cx="1227920" cy="1109109"/>
              </a:xfrm>
            </p:grpSpPr>
            <p:sp>
              <p:nvSpPr>
                <p:cNvPr id="164" name="Rechthoek 163">
                  <a:extLst>
                    <a:ext uri="{FF2B5EF4-FFF2-40B4-BE49-F238E27FC236}">
                      <a16:creationId xmlns:a16="http://schemas.microsoft.com/office/drawing/2014/main" id="{C0232824-A7D1-42A8-9CAA-12CD46F0DA71}"/>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chemeClr val="accent1"/>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ED58A7E8-F688-42EC-A1BF-6D5633B02FD1}"/>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chemeClr val="accent1"/>
                    </a:solidFill>
                    <a:latin typeface="Calibri" panose="020F0502020204030204" pitchFamily="34" charset="0"/>
                    <a:cs typeface="Calibri" panose="020F0502020204030204" pitchFamily="34" charset="0"/>
                  </a:endParaRPr>
                </a:p>
              </p:txBody>
            </p:sp>
            <p:cxnSp>
              <p:nvCxnSpPr>
                <p:cNvPr id="166" name="Rechte verbindingslijn 165">
                  <a:extLst>
                    <a:ext uri="{FF2B5EF4-FFF2-40B4-BE49-F238E27FC236}">
                      <a16:creationId xmlns:a16="http://schemas.microsoft.com/office/drawing/2014/main" id="{378C05E1-D053-40C8-9561-5FAF35423891}"/>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7C18AE96-ABBC-4F03-A2EA-501B598CC12A}"/>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39E9CCD-9F09-4BD9-93ED-A83B1B86E69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64F47198-05E0-4B79-84EE-9A588DBF1852}"/>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44035B3E-55FA-4F8C-B344-CC2EA9334722}"/>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1" name="Rechthoek 170">
                  <a:extLst>
                    <a:ext uri="{FF2B5EF4-FFF2-40B4-BE49-F238E27FC236}">
                      <a16:creationId xmlns:a16="http://schemas.microsoft.com/office/drawing/2014/main" id="{1CA95D9B-5846-46A7-98F7-78DA70C4573D}"/>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chemeClr val="accent1"/>
                    </a:solidFill>
                    <a:latin typeface="Calibri" panose="020F0502020204030204" pitchFamily="34" charset="0"/>
                    <a:cs typeface="Calibri" panose="020F0502020204030204" pitchFamily="34" charset="0"/>
                  </a:endParaRPr>
                </a:p>
              </p:txBody>
            </p:sp>
          </p:grpSp>
        </p:grpSp>
        <p:grpSp>
          <p:nvGrpSpPr>
            <p:cNvPr id="90" name="Groep 89">
              <a:extLst>
                <a:ext uri="{FF2B5EF4-FFF2-40B4-BE49-F238E27FC236}">
                  <a16:creationId xmlns:a16="http://schemas.microsoft.com/office/drawing/2014/main" id="{045C1EE6-ED3A-4EF4-B987-1954BE1F40DA}"/>
                </a:ext>
              </a:extLst>
            </p:cNvPr>
            <p:cNvGrpSpPr/>
            <p:nvPr userDrawn="1"/>
          </p:nvGrpSpPr>
          <p:grpSpPr>
            <a:xfrm>
              <a:off x="-3786437" y="3410167"/>
              <a:ext cx="3693386" cy="3283188"/>
              <a:chOff x="-3786437" y="3410167"/>
              <a:chExt cx="3693386" cy="3283188"/>
            </a:xfrm>
          </p:grpSpPr>
          <p:sp>
            <p:nvSpPr>
              <p:cNvPr id="91" name="Rechthoek 90">
                <a:extLst>
                  <a:ext uri="{FF2B5EF4-FFF2-40B4-BE49-F238E27FC236}">
                    <a16:creationId xmlns:a16="http://schemas.microsoft.com/office/drawing/2014/main" id="{DABD4EA3-B346-44D0-AC13-15E08E5D8EFA}"/>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Tabel bewerken</a:t>
                </a:r>
              </a:p>
            </p:txBody>
          </p:sp>
          <p:sp>
            <p:nvSpPr>
              <p:cNvPr id="92" name="Ovaal 91">
                <a:extLst>
                  <a:ext uri="{FF2B5EF4-FFF2-40B4-BE49-F238E27FC236}">
                    <a16:creationId xmlns:a16="http://schemas.microsoft.com/office/drawing/2014/main" id="{3C6959CA-B595-48B1-8597-DAC57364FA3D}"/>
                  </a:ext>
                </a:extLst>
              </p:cNvPr>
              <p:cNvSpPr/>
              <p:nvPr userDrawn="1"/>
            </p:nvSpPr>
            <p:spPr>
              <a:xfrm>
                <a:off x="-3603587" y="387476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3" name="Rechthoek 92">
                <a:extLst>
                  <a:ext uri="{FF2B5EF4-FFF2-40B4-BE49-F238E27FC236}">
                    <a16:creationId xmlns:a16="http://schemas.microsoft.com/office/drawing/2014/main" id="{94A52CE5-FC37-45A3-BB48-ACC8B9460D42}"/>
                  </a:ext>
                </a:extLst>
              </p:cNvPr>
              <p:cNvSpPr/>
              <p:nvPr userDrawn="1"/>
            </p:nvSpPr>
            <p:spPr>
              <a:xfrm>
                <a:off x="-3319415" y="387476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rijen en/of kolommen van de tabel 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‘Indeling’</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4" name="Rechthoek 93">
                <a:extLst>
                  <a:ext uri="{FF2B5EF4-FFF2-40B4-BE49-F238E27FC236}">
                    <a16:creationId xmlns:a16="http://schemas.microsoft.com/office/drawing/2014/main" id="{B5C95ABE-F4DB-413B-90E6-4DEE3B9E2DB0}"/>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5" name="ICOON_info">
                <a:extLst>
                  <a:ext uri="{FF2B5EF4-FFF2-40B4-BE49-F238E27FC236}">
                    <a16:creationId xmlns:a16="http://schemas.microsoft.com/office/drawing/2014/main" id="{D9EAB976-0516-4A59-9577-54FD8941E9B9}"/>
                  </a:ext>
                </a:extLst>
              </p:cNvPr>
              <p:cNvGrpSpPr/>
              <p:nvPr userDrawn="1"/>
            </p:nvGrpSpPr>
            <p:grpSpPr>
              <a:xfrm>
                <a:off x="-376736" y="5729337"/>
                <a:ext cx="283685" cy="283685"/>
                <a:chOff x="-510741" y="5913713"/>
                <a:chExt cx="267555" cy="267555"/>
              </a:xfrm>
            </p:grpSpPr>
            <p:sp>
              <p:nvSpPr>
                <p:cNvPr id="153" name="Ovaal 152">
                  <a:extLst>
                    <a:ext uri="{FF2B5EF4-FFF2-40B4-BE49-F238E27FC236}">
                      <a16:creationId xmlns:a16="http://schemas.microsoft.com/office/drawing/2014/main" id="{00A843CB-5C2C-48A4-8927-607E7F2FFD4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latin typeface="Calibri" panose="020F0502020204030204" pitchFamily="34" charset="0"/>
                    <a:cs typeface="Calibri" panose="020F0502020204030204" pitchFamily="34" charset="0"/>
                  </a:endParaRPr>
                </a:p>
              </p:txBody>
            </p:sp>
            <p:sp>
              <p:nvSpPr>
                <p:cNvPr id="154" name="Graphic 163" descr="Informatie">
                  <a:extLst>
                    <a:ext uri="{FF2B5EF4-FFF2-40B4-BE49-F238E27FC236}">
                      <a16:creationId xmlns:a16="http://schemas.microsoft.com/office/drawing/2014/main" id="{AEE9F87E-000E-4F8E-90CE-B95FF7FF7BD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a:solidFill>
                      <a:srgbClr val="211F26"/>
                    </a:solidFill>
                    <a:latin typeface="Calibri" panose="020F0502020204030204" pitchFamily="34" charset="0"/>
                    <a:cs typeface="Calibri" panose="020F0502020204030204" pitchFamily="34" charset="0"/>
                  </a:endParaRPr>
                </a:p>
              </p:txBody>
            </p:sp>
          </p:grpSp>
          <p:sp>
            <p:nvSpPr>
              <p:cNvPr id="96" name="Ovaal 95">
                <a:extLst>
                  <a:ext uri="{FF2B5EF4-FFF2-40B4-BE49-F238E27FC236}">
                    <a16:creationId xmlns:a16="http://schemas.microsoft.com/office/drawing/2014/main" id="{83131DA5-2935-4282-A029-2E0B2DBDC059}"/>
                  </a:ext>
                </a:extLst>
              </p:cNvPr>
              <p:cNvSpPr/>
              <p:nvPr userDrawn="1"/>
            </p:nvSpPr>
            <p:spPr>
              <a:xfrm>
                <a:off x="-3603587" y="4396122"/>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7" name="Rechthoek 96">
                <a:extLst>
                  <a:ext uri="{FF2B5EF4-FFF2-40B4-BE49-F238E27FC236}">
                    <a16:creationId xmlns:a16="http://schemas.microsoft.com/office/drawing/2014/main" id="{213378EC-2748-4AB2-866A-F7BD488FA502}"/>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 het onderdeel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‘Rijen en kolommen’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kunnen rijen en kolommen verwijderd of toegevoegd te worden. Kies uit de verschillende opties:</a:t>
                </a:r>
              </a:p>
            </p:txBody>
          </p:sp>
          <p:grpSp>
            <p:nvGrpSpPr>
              <p:cNvPr id="98" name="Groep 97">
                <a:extLst>
                  <a:ext uri="{FF2B5EF4-FFF2-40B4-BE49-F238E27FC236}">
                    <a16:creationId xmlns:a16="http://schemas.microsoft.com/office/drawing/2014/main" id="{1F4F74FC-74AD-487D-87C8-815E0E3B7EBD}"/>
                  </a:ext>
                </a:extLst>
              </p:cNvPr>
              <p:cNvGrpSpPr/>
              <p:nvPr userDrawn="1"/>
            </p:nvGrpSpPr>
            <p:grpSpPr>
              <a:xfrm>
                <a:off x="-3415313" y="4996916"/>
                <a:ext cx="3013682" cy="673634"/>
                <a:chOff x="-3415313" y="4996916"/>
                <a:chExt cx="3013682" cy="673634"/>
              </a:xfrm>
            </p:grpSpPr>
            <p:grpSp>
              <p:nvGrpSpPr>
                <p:cNvPr id="99" name="Groep 98">
                  <a:extLst>
                    <a:ext uri="{FF2B5EF4-FFF2-40B4-BE49-F238E27FC236}">
                      <a16:creationId xmlns:a16="http://schemas.microsoft.com/office/drawing/2014/main" id="{3DCED6FD-F120-462C-AB90-3DDD9AE5A8AB}"/>
                    </a:ext>
                  </a:extLst>
                </p:cNvPr>
                <p:cNvGrpSpPr/>
                <p:nvPr userDrawn="1"/>
              </p:nvGrpSpPr>
              <p:grpSpPr>
                <a:xfrm>
                  <a:off x="-3415313" y="5041534"/>
                  <a:ext cx="761481" cy="529523"/>
                  <a:chOff x="-3492543" y="5041534"/>
                  <a:chExt cx="761481" cy="529523"/>
                </a:xfrm>
              </p:grpSpPr>
              <p:grpSp>
                <p:nvGrpSpPr>
                  <p:cNvPr id="144" name="Groep 143">
                    <a:extLst>
                      <a:ext uri="{FF2B5EF4-FFF2-40B4-BE49-F238E27FC236}">
                        <a16:creationId xmlns:a16="http://schemas.microsoft.com/office/drawing/2014/main" id="{08937DD0-6F57-4C29-8765-BED5174C6562}"/>
                      </a:ext>
                    </a:extLst>
                  </p:cNvPr>
                  <p:cNvGrpSpPr/>
                  <p:nvPr userDrawn="1"/>
                </p:nvGrpSpPr>
                <p:grpSpPr>
                  <a:xfrm>
                    <a:off x="-3307743" y="5041534"/>
                    <a:ext cx="485596" cy="437045"/>
                    <a:chOff x="-3307743" y="4999319"/>
                    <a:chExt cx="644991" cy="580504"/>
                  </a:xfrm>
                </p:grpSpPr>
                <p:grpSp>
                  <p:nvGrpSpPr>
                    <p:cNvPr id="146" name="Groep 145">
                      <a:extLst>
                        <a:ext uri="{FF2B5EF4-FFF2-40B4-BE49-F238E27FC236}">
                          <a16:creationId xmlns:a16="http://schemas.microsoft.com/office/drawing/2014/main" id="{C4AACE4B-AC91-4289-A750-05565A036B9C}"/>
                        </a:ext>
                      </a:extLst>
                    </p:cNvPr>
                    <p:cNvGrpSpPr/>
                    <p:nvPr userDrawn="1"/>
                  </p:nvGrpSpPr>
                  <p:grpSpPr>
                    <a:xfrm>
                      <a:off x="-3307743" y="4999319"/>
                      <a:ext cx="516835" cy="439373"/>
                      <a:chOff x="-3307743" y="4999319"/>
                      <a:chExt cx="516835" cy="439373"/>
                    </a:xfrm>
                  </p:grpSpPr>
                  <p:cxnSp>
                    <p:nvCxnSpPr>
                      <p:cNvPr id="148" name="Rechte verbindingslijn 147">
                        <a:extLst>
                          <a:ext uri="{FF2B5EF4-FFF2-40B4-BE49-F238E27FC236}">
                            <a16:creationId xmlns:a16="http://schemas.microsoft.com/office/drawing/2014/main" id="{88269981-416D-474D-920D-64AE820F8A66}"/>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EDA99764-A676-40BC-9CFD-94EDF7005604}"/>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208759C0-D85F-455A-8187-E452EFE8F2D1}"/>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AA76F284-081D-44E0-8A72-6F415EED99C3}"/>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2" name="Rechthoek 151">
                        <a:extLst>
                          <a:ext uri="{FF2B5EF4-FFF2-40B4-BE49-F238E27FC236}">
                            <a16:creationId xmlns:a16="http://schemas.microsoft.com/office/drawing/2014/main" id="{C3B8D898-CF6B-4D28-BC41-34507853E656}"/>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147" name="Vrije vorm: vorm 146">
                      <a:extLst>
                        <a:ext uri="{FF2B5EF4-FFF2-40B4-BE49-F238E27FC236}">
                          <a16:creationId xmlns:a16="http://schemas.microsoft.com/office/drawing/2014/main" id="{02B7EB8F-CB03-4BFA-AD75-0FD1F113C867}"/>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013" dirty="0" err="1"/>
                    </a:p>
                  </p:txBody>
                </p:sp>
              </p:grpSp>
              <p:sp>
                <p:nvSpPr>
                  <p:cNvPr id="145" name="Tekstvak 144">
                    <a:extLst>
                      <a:ext uri="{FF2B5EF4-FFF2-40B4-BE49-F238E27FC236}">
                        <a16:creationId xmlns:a16="http://schemas.microsoft.com/office/drawing/2014/main" id="{15924B26-62E1-4114-814E-BC381944B35C}"/>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Verwijderen</a:t>
                    </a:r>
                  </a:p>
                </p:txBody>
              </p:sp>
            </p:grpSp>
            <p:grpSp>
              <p:nvGrpSpPr>
                <p:cNvPr id="100" name="Groep 99">
                  <a:extLst>
                    <a:ext uri="{FF2B5EF4-FFF2-40B4-BE49-F238E27FC236}">
                      <a16:creationId xmlns:a16="http://schemas.microsoft.com/office/drawing/2014/main" id="{CAD66BB2-E775-4CF4-BC29-BBCFB50D4403}"/>
                    </a:ext>
                  </a:extLst>
                </p:cNvPr>
                <p:cNvGrpSpPr/>
                <p:nvPr userDrawn="1"/>
              </p:nvGrpSpPr>
              <p:grpSpPr>
                <a:xfrm>
                  <a:off x="-2582156" y="4996916"/>
                  <a:ext cx="572112" cy="673634"/>
                  <a:chOff x="-2709168" y="4996916"/>
                  <a:chExt cx="572112" cy="673634"/>
                </a:xfrm>
              </p:grpSpPr>
              <p:grpSp>
                <p:nvGrpSpPr>
                  <p:cNvPr id="134" name="Groep 133">
                    <a:extLst>
                      <a:ext uri="{FF2B5EF4-FFF2-40B4-BE49-F238E27FC236}">
                        <a16:creationId xmlns:a16="http://schemas.microsoft.com/office/drawing/2014/main" id="{A14DC23C-F29A-4515-9CA0-DE4C21C6C081}"/>
                      </a:ext>
                    </a:extLst>
                  </p:cNvPr>
                  <p:cNvGrpSpPr/>
                  <p:nvPr userDrawn="1"/>
                </p:nvGrpSpPr>
                <p:grpSpPr>
                  <a:xfrm>
                    <a:off x="-2609993" y="4996916"/>
                    <a:ext cx="389111" cy="375410"/>
                    <a:chOff x="-2542178" y="4940055"/>
                    <a:chExt cx="516835" cy="498637"/>
                  </a:xfrm>
                </p:grpSpPr>
                <p:sp>
                  <p:nvSpPr>
                    <p:cNvPr id="136" name="Rechthoek 135">
                      <a:extLst>
                        <a:ext uri="{FF2B5EF4-FFF2-40B4-BE49-F238E27FC236}">
                          <a16:creationId xmlns:a16="http://schemas.microsoft.com/office/drawing/2014/main" id="{C5279342-592A-4647-826E-766B6AF254AC}"/>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137" name="Groep 136">
                      <a:extLst>
                        <a:ext uri="{FF2B5EF4-FFF2-40B4-BE49-F238E27FC236}">
                          <a16:creationId xmlns:a16="http://schemas.microsoft.com/office/drawing/2014/main" id="{A55079C2-9FA6-4BF1-8CED-86CF1F5A1016}"/>
                        </a:ext>
                      </a:extLst>
                    </p:cNvPr>
                    <p:cNvGrpSpPr/>
                    <p:nvPr userDrawn="1"/>
                  </p:nvGrpSpPr>
                  <p:grpSpPr>
                    <a:xfrm>
                      <a:off x="-2542178" y="4999319"/>
                      <a:ext cx="516835" cy="439373"/>
                      <a:chOff x="-3307743" y="4999319"/>
                      <a:chExt cx="516835" cy="439373"/>
                    </a:xfrm>
                  </p:grpSpPr>
                  <p:cxnSp>
                    <p:nvCxnSpPr>
                      <p:cNvPr id="139" name="Rechte verbindingslijn 138">
                        <a:extLst>
                          <a:ext uri="{FF2B5EF4-FFF2-40B4-BE49-F238E27FC236}">
                            <a16:creationId xmlns:a16="http://schemas.microsoft.com/office/drawing/2014/main" id="{D0BCF03B-FDF6-43D6-8C28-F551E0364AA4}"/>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717840A1-BCA9-47E5-8ED0-1A1FB0D535CD}"/>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C40168BB-5463-43E5-A7B8-9DCEC4790162}"/>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9BB5AA2E-5EC3-4F96-87CD-E337D263F2A9}"/>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3" name="Rechthoek 142">
                        <a:extLst>
                          <a:ext uri="{FF2B5EF4-FFF2-40B4-BE49-F238E27FC236}">
                            <a16:creationId xmlns:a16="http://schemas.microsoft.com/office/drawing/2014/main" id="{7FEFE68B-9D38-437B-B399-15EF5DD33203}"/>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138" name="Pijl: rechts 137">
                      <a:extLst>
                        <a:ext uri="{FF2B5EF4-FFF2-40B4-BE49-F238E27FC236}">
                          <a16:creationId xmlns:a16="http://schemas.microsoft.com/office/drawing/2014/main" id="{2D80D937-E040-4CE2-9583-5EDE2D2D9E5E}"/>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135" name="Tekstvak 134">
                    <a:extLst>
                      <a:ext uri="{FF2B5EF4-FFF2-40B4-BE49-F238E27FC236}">
                        <a16:creationId xmlns:a16="http://schemas.microsoft.com/office/drawing/2014/main" id="{C500904C-6DA9-4372-B2ED-4452F472DA64}"/>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Hierboven invoegen</a:t>
                    </a:r>
                  </a:p>
                </p:txBody>
              </p:sp>
            </p:grpSp>
            <p:grpSp>
              <p:nvGrpSpPr>
                <p:cNvPr id="101" name="Groep 100">
                  <a:extLst>
                    <a:ext uri="{FF2B5EF4-FFF2-40B4-BE49-F238E27FC236}">
                      <a16:creationId xmlns:a16="http://schemas.microsoft.com/office/drawing/2014/main" id="{E83FD3B2-74E5-4391-A90F-56A8E2FEC5E8}"/>
                    </a:ext>
                  </a:extLst>
                </p:cNvPr>
                <p:cNvGrpSpPr/>
                <p:nvPr userDrawn="1"/>
              </p:nvGrpSpPr>
              <p:grpSpPr>
                <a:xfrm>
                  <a:off x="-2036147" y="5039725"/>
                  <a:ext cx="572112" cy="630825"/>
                  <a:chOff x="-2099568" y="5039725"/>
                  <a:chExt cx="572112" cy="630825"/>
                </a:xfrm>
              </p:grpSpPr>
              <p:grpSp>
                <p:nvGrpSpPr>
                  <p:cNvPr id="124" name="Groep 123">
                    <a:extLst>
                      <a:ext uri="{FF2B5EF4-FFF2-40B4-BE49-F238E27FC236}">
                        <a16:creationId xmlns:a16="http://schemas.microsoft.com/office/drawing/2014/main" id="{76F2C609-9F23-4F33-9621-640070BE2BA4}"/>
                      </a:ext>
                    </a:extLst>
                  </p:cNvPr>
                  <p:cNvGrpSpPr/>
                  <p:nvPr userDrawn="1"/>
                </p:nvGrpSpPr>
                <p:grpSpPr>
                  <a:xfrm rot="10800000">
                    <a:off x="-2004261" y="5039725"/>
                    <a:ext cx="389111" cy="375410"/>
                    <a:chOff x="-2542178" y="4940055"/>
                    <a:chExt cx="516835" cy="498637"/>
                  </a:xfrm>
                </p:grpSpPr>
                <p:sp>
                  <p:nvSpPr>
                    <p:cNvPr id="126" name="Rechthoek 125">
                      <a:extLst>
                        <a:ext uri="{FF2B5EF4-FFF2-40B4-BE49-F238E27FC236}">
                          <a16:creationId xmlns:a16="http://schemas.microsoft.com/office/drawing/2014/main" id="{D3966DF0-69EE-4E6B-9D3F-43ED0B449443}"/>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127" name="Groep 126">
                      <a:extLst>
                        <a:ext uri="{FF2B5EF4-FFF2-40B4-BE49-F238E27FC236}">
                          <a16:creationId xmlns:a16="http://schemas.microsoft.com/office/drawing/2014/main" id="{9D3C5561-7650-474C-A21F-DA0F3DD04710}"/>
                        </a:ext>
                      </a:extLst>
                    </p:cNvPr>
                    <p:cNvGrpSpPr/>
                    <p:nvPr userDrawn="1"/>
                  </p:nvGrpSpPr>
                  <p:grpSpPr>
                    <a:xfrm>
                      <a:off x="-2542178" y="4999319"/>
                      <a:ext cx="516835" cy="439373"/>
                      <a:chOff x="-3307743" y="4999319"/>
                      <a:chExt cx="516835" cy="439373"/>
                    </a:xfrm>
                  </p:grpSpPr>
                  <p:cxnSp>
                    <p:nvCxnSpPr>
                      <p:cNvPr id="129" name="Rechte verbindingslijn 128">
                        <a:extLst>
                          <a:ext uri="{FF2B5EF4-FFF2-40B4-BE49-F238E27FC236}">
                            <a16:creationId xmlns:a16="http://schemas.microsoft.com/office/drawing/2014/main" id="{E265C113-41AE-430E-960E-1D8DDE378D67}"/>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93FBC5B3-41E4-48C9-99E6-9E276CF786A8}"/>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561F97AD-B493-4A3C-A203-06B41323160B}"/>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0F31392F-445F-43CC-A1CE-8D0189BF06E0}"/>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3" name="Rechthoek 132">
                        <a:extLst>
                          <a:ext uri="{FF2B5EF4-FFF2-40B4-BE49-F238E27FC236}">
                            <a16:creationId xmlns:a16="http://schemas.microsoft.com/office/drawing/2014/main" id="{8C252D8F-FDDC-419E-A51E-B583C53D634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128" name="Pijl: rechts 127">
                      <a:extLst>
                        <a:ext uri="{FF2B5EF4-FFF2-40B4-BE49-F238E27FC236}">
                          <a16:creationId xmlns:a16="http://schemas.microsoft.com/office/drawing/2014/main" id="{3E6E5B67-200C-4273-8529-4B440A9D15BE}"/>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125" name="Tekstvak 124">
                    <a:extLst>
                      <a:ext uri="{FF2B5EF4-FFF2-40B4-BE49-F238E27FC236}">
                        <a16:creationId xmlns:a16="http://schemas.microsoft.com/office/drawing/2014/main" id="{4D35124B-4917-4292-B201-F85AD46CD083}"/>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Hieronder invoegen</a:t>
                    </a:r>
                  </a:p>
                </p:txBody>
              </p:sp>
            </p:grpSp>
            <p:grpSp>
              <p:nvGrpSpPr>
                <p:cNvPr id="102" name="Groep 101">
                  <a:extLst>
                    <a:ext uri="{FF2B5EF4-FFF2-40B4-BE49-F238E27FC236}">
                      <a16:creationId xmlns:a16="http://schemas.microsoft.com/office/drawing/2014/main" id="{798CA987-1052-4436-8C8E-7CFB65EB4200}"/>
                    </a:ext>
                  </a:extLst>
                </p:cNvPr>
                <p:cNvGrpSpPr/>
                <p:nvPr userDrawn="1"/>
              </p:nvGrpSpPr>
              <p:grpSpPr>
                <a:xfrm>
                  <a:off x="-1497156" y="5039725"/>
                  <a:ext cx="572112" cy="630825"/>
                  <a:chOff x="-1501387" y="5039725"/>
                  <a:chExt cx="572112" cy="630825"/>
                </a:xfrm>
              </p:grpSpPr>
              <p:grpSp>
                <p:nvGrpSpPr>
                  <p:cNvPr id="114" name="Groep 113">
                    <a:extLst>
                      <a:ext uri="{FF2B5EF4-FFF2-40B4-BE49-F238E27FC236}">
                        <a16:creationId xmlns:a16="http://schemas.microsoft.com/office/drawing/2014/main" id="{A7416188-DC10-4B08-A40D-F308DF0DB49C}"/>
                      </a:ext>
                    </a:extLst>
                  </p:cNvPr>
                  <p:cNvGrpSpPr/>
                  <p:nvPr userDrawn="1"/>
                </p:nvGrpSpPr>
                <p:grpSpPr>
                  <a:xfrm rot="10800000">
                    <a:off x="-1453772" y="5039725"/>
                    <a:ext cx="426738" cy="332849"/>
                    <a:chOff x="-2542179" y="4996586"/>
                    <a:chExt cx="566814" cy="442106"/>
                  </a:xfrm>
                </p:grpSpPr>
                <p:sp>
                  <p:nvSpPr>
                    <p:cNvPr id="116" name="Rechthoek 115">
                      <a:extLst>
                        <a:ext uri="{FF2B5EF4-FFF2-40B4-BE49-F238E27FC236}">
                          <a16:creationId xmlns:a16="http://schemas.microsoft.com/office/drawing/2014/main" id="{90DFF419-2103-406D-880F-45FB00A20B4F}"/>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117" name="Groep 116">
                      <a:extLst>
                        <a:ext uri="{FF2B5EF4-FFF2-40B4-BE49-F238E27FC236}">
                          <a16:creationId xmlns:a16="http://schemas.microsoft.com/office/drawing/2014/main" id="{49DA9276-3D00-4AA4-AD56-1C8945AFBC17}"/>
                        </a:ext>
                      </a:extLst>
                    </p:cNvPr>
                    <p:cNvGrpSpPr/>
                    <p:nvPr userDrawn="1"/>
                  </p:nvGrpSpPr>
                  <p:grpSpPr>
                    <a:xfrm>
                      <a:off x="-2542179" y="4996586"/>
                      <a:ext cx="516836" cy="442106"/>
                      <a:chOff x="-3307744" y="4996586"/>
                      <a:chExt cx="516836" cy="442106"/>
                    </a:xfrm>
                  </p:grpSpPr>
                  <p:cxnSp>
                    <p:nvCxnSpPr>
                      <p:cNvPr id="119" name="Rechte verbindingslijn 118">
                        <a:extLst>
                          <a:ext uri="{FF2B5EF4-FFF2-40B4-BE49-F238E27FC236}">
                            <a16:creationId xmlns:a16="http://schemas.microsoft.com/office/drawing/2014/main" id="{D8F8ECF9-7A29-4336-BD31-424C30C33DB1}"/>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3AFDA8E4-CEC4-4909-90AB-9F580F83A1F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6D08ECD4-2E86-42A6-98A9-C69A1D50CF59}"/>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59E96666-88E2-4FB9-AC6B-B545DB0F698B}"/>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23" name="Rechthoek 122">
                        <a:extLst>
                          <a:ext uri="{FF2B5EF4-FFF2-40B4-BE49-F238E27FC236}">
                            <a16:creationId xmlns:a16="http://schemas.microsoft.com/office/drawing/2014/main" id="{554DC5B5-AE88-4EA0-8337-BE277B1F3D3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118" name="Pijl: rechts 117">
                      <a:extLst>
                        <a:ext uri="{FF2B5EF4-FFF2-40B4-BE49-F238E27FC236}">
                          <a16:creationId xmlns:a16="http://schemas.microsoft.com/office/drawing/2014/main" id="{99988BC2-12F6-494E-BCFF-BEE625D4FC29}"/>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115" name="Tekstvak 114">
                    <a:extLst>
                      <a:ext uri="{FF2B5EF4-FFF2-40B4-BE49-F238E27FC236}">
                        <a16:creationId xmlns:a16="http://schemas.microsoft.com/office/drawing/2014/main" id="{AB9AC482-57C6-4106-B94E-49C3D0105745}"/>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Links invoegen</a:t>
                    </a:r>
                  </a:p>
                </p:txBody>
              </p:sp>
            </p:grpSp>
            <p:grpSp>
              <p:nvGrpSpPr>
                <p:cNvPr id="103" name="Groep 102">
                  <a:extLst>
                    <a:ext uri="{FF2B5EF4-FFF2-40B4-BE49-F238E27FC236}">
                      <a16:creationId xmlns:a16="http://schemas.microsoft.com/office/drawing/2014/main" id="{38E0C6F4-6980-42E5-A72B-26AF905B5D3E}"/>
                    </a:ext>
                  </a:extLst>
                </p:cNvPr>
                <p:cNvGrpSpPr/>
                <p:nvPr userDrawn="1"/>
              </p:nvGrpSpPr>
              <p:grpSpPr>
                <a:xfrm>
                  <a:off x="-973743" y="5039725"/>
                  <a:ext cx="572112" cy="630825"/>
                  <a:chOff x="-961551" y="5039725"/>
                  <a:chExt cx="572112" cy="630825"/>
                </a:xfrm>
              </p:grpSpPr>
              <p:grpSp>
                <p:nvGrpSpPr>
                  <p:cNvPr id="104" name="Groep 103">
                    <a:extLst>
                      <a:ext uri="{FF2B5EF4-FFF2-40B4-BE49-F238E27FC236}">
                        <a16:creationId xmlns:a16="http://schemas.microsoft.com/office/drawing/2014/main" id="{AC3AA95A-2206-4E8E-8D3B-6E006196207D}"/>
                      </a:ext>
                    </a:extLst>
                  </p:cNvPr>
                  <p:cNvGrpSpPr/>
                  <p:nvPr userDrawn="1"/>
                </p:nvGrpSpPr>
                <p:grpSpPr>
                  <a:xfrm rot="10800000" flipH="1">
                    <a:off x="-868825" y="5039725"/>
                    <a:ext cx="426738" cy="332849"/>
                    <a:chOff x="-2542179" y="4996586"/>
                    <a:chExt cx="566814" cy="442106"/>
                  </a:xfrm>
                </p:grpSpPr>
                <p:sp>
                  <p:nvSpPr>
                    <p:cNvPr id="106" name="Rechthoek 105">
                      <a:extLst>
                        <a:ext uri="{FF2B5EF4-FFF2-40B4-BE49-F238E27FC236}">
                          <a16:creationId xmlns:a16="http://schemas.microsoft.com/office/drawing/2014/main" id="{0FAB83B7-6FC9-4C46-AE7B-4C3C56EFD399}"/>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107" name="Groep 106">
                      <a:extLst>
                        <a:ext uri="{FF2B5EF4-FFF2-40B4-BE49-F238E27FC236}">
                          <a16:creationId xmlns:a16="http://schemas.microsoft.com/office/drawing/2014/main" id="{8196BF95-C3DF-4D04-9B26-1DE8BFC4A97A}"/>
                        </a:ext>
                      </a:extLst>
                    </p:cNvPr>
                    <p:cNvGrpSpPr/>
                    <p:nvPr userDrawn="1"/>
                  </p:nvGrpSpPr>
                  <p:grpSpPr>
                    <a:xfrm>
                      <a:off x="-2542179" y="4996586"/>
                      <a:ext cx="516836" cy="442106"/>
                      <a:chOff x="-3307744" y="4996586"/>
                      <a:chExt cx="516836" cy="442106"/>
                    </a:xfrm>
                  </p:grpSpPr>
                  <p:cxnSp>
                    <p:nvCxnSpPr>
                      <p:cNvPr id="109" name="Rechte verbindingslijn 108">
                        <a:extLst>
                          <a:ext uri="{FF2B5EF4-FFF2-40B4-BE49-F238E27FC236}">
                            <a16:creationId xmlns:a16="http://schemas.microsoft.com/office/drawing/2014/main" id="{7373860B-B0A0-4949-8E64-31CB93ADDEB9}"/>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1E921DD6-8D9E-4B69-B121-329D68FCDFC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4ADDBFAF-4DEA-457F-BAAD-97DEF2B899D4}"/>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46C99016-5E39-4B94-95BB-FA126880F575}"/>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13" name="Rechthoek 112">
                        <a:extLst>
                          <a:ext uri="{FF2B5EF4-FFF2-40B4-BE49-F238E27FC236}">
                            <a16:creationId xmlns:a16="http://schemas.microsoft.com/office/drawing/2014/main" id="{F17AF705-915C-4D8F-A255-09A637872E6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108" name="Pijl: rechts 107">
                      <a:extLst>
                        <a:ext uri="{FF2B5EF4-FFF2-40B4-BE49-F238E27FC236}">
                          <a16:creationId xmlns:a16="http://schemas.microsoft.com/office/drawing/2014/main" id="{7CCC7D83-E3F4-4415-8A96-5637DB386B55}"/>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105" name="Tekstvak 104">
                    <a:extLst>
                      <a:ext uri="{FF2B5EF4-FFF2-40B4-BE49-F238E27FC236}">
                        <a16:creationId xmlns:a16="http://schemas.microsoft.com/office/drawing/2014/main" id="{E8148A8E-29EE-4A77-8806-EE10AA72AFDA}"/>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Rechts invoegen</a:t>
                    </a:r>
                  </a:p>
                </p:txBody>
              </p:sp>
            </p:grpSp>
          </p:grpSp>
        </p:grpSp>
      </p:grpSp>
      <p:sp>
        <p:nvSpPr>
          <p:cNvPr id="175" name="Tijdelijke aanduiding voor verticale tekst 2">
            <a:extLst>
              <a:ext uri="{FF2B5EF4-FFF2-40B4-BE49-F238E27FC236}">
                <a16:creationId xmlns:a16="http://schemas.microsoft.com/office/drawing/2014/main" id="{75DE613F-9F60-424C-A119-9F8F684D44F9}"/>
              </a:ext>
            </a:extLst>
          </p:cNvPr>
          <p:cNvSpPr>
            <a:spLocks noGrp="1"/>
          </p:cNvSpPr>
          <p:nvPr>
            <p:ph type="body" orient="vert" idx="1" hasCustomPrompt="1"/>
          </p:nvPr>
        </p:nvSpPr>
        <p:spPr>
          <a:xfrm>
            <a:off x="539999" y="533400"/>
            <a:ext cx="3626999" cy="4076700"/>
          </a:xfrm>
        </p:spPr>
        <p:txBody>
          <a:bodyPr vert="horz" lIns="0" tIns="0" rIns="0" bIns="0" anchor="ctr"/>
          <a:lstStyle>
            <a:lvl1pPr marL="0" indent="0">
              <a:lnSpc>
                <a:spcPct val="100000"/>
              </a:lnSpc>
              <a:spcAft>
                <a:spcPts val="1350"/>
              </a:spcAft>
              <a:buNone/>
              <a:defRPr sz="2250" b="1">
                <a:solidFill>
                  <a:schemeClr val="accent5"/>
                </a:solidFill>
                <a:latin typeface="+mj-lt"/>
              </a:defRPr>
            </a:lvl1pPr>
            <a:lvl2pPr marL="190500" indent="-190500">
              <a:defRPr/>
            </a:lvl2pPr>
            <a:lvl3pPr marL="400050" indent="-200025">
              <a:buClr>
                <a:schemeClr val="accent5"/>
              </a:buClr>
              <a:buFont typeface="Arial" panose="020B0604020202020204" pitchFamily="34" charset="0"/>
              <a:buChar char="•"/>
              <a:defRPr sz="1050"/>
            </a:lvl3pPr>
            <a:lvl4pPr>
              <a:spcAft>
                <a:spcPts val="450"/>
              </a:spcAft>
              <a:defRPr sz="1050" b="0">
                <a:solidFill>
                  <a:schemeClr val="accent4"/>
                </a:solidFill>
                <a:latin typeface="+mn-lt"/>
              </a:defRPr>
            </a:lvl4pPr>
            <a:lvl5pPr>
              <a:defRPr b="1"/>
            </a:lvl5pPr>
            <a:lvl6pPr marL="200025" indent="-200025">
              <a:buAutoNum type="arabicPeriod"/>
              <a:defRPr/>
            </a:lvl6pPr>
            <a:lvl7pPr marL="200025" indent="-200025">
              <a:buFont typeface="+mj-lt"/>
              <a:buAutoNum type="alphaUcPeriod"/>
              <a:defRPr/>
            </a:lvl7pPr>
            <a:lvl8pPr>
              <a:defRPr/>
            </a:lvl8pPr>
            <a:lvl9pPr>
              <a:defRPr/>
            </a:lvl9pPr>
          </a:lstStyle>
          <a:p>
            <a:pPr lvl="0"/>
            <a:r>
              <a:rPr lang="nl-NL" dirty="0"/>
              <a:t>Plaats hier je titel</a:t>
            </a:r>
          </a:p>
          <a:p>
            <a:pPr lvl="1"/>
            <a:r>
              <a:rPr lang="nl-NL" dirty="0"/>
              <a:t>Bullet</a:t>
            </a:r>
          </a:p>
          <a:p>
            <a:pPr lvl="2"/>
            <a:r>
              <a:rPr lang="nl-NL" dirty="0"/>
              <a:t>Sub-</a:t>
            </a:r>
            <a:r>
              <a:rPr lang="nl-NL" dirty="0" err="1"/>
              <a:t>bullet</a:t>
            </a:r>
            <a:endParaRPr lang="nl-NL" dirty="0"/>
          </a:p>
          <a:p>
            <a:pPr lvl="3"/>
            <a:r>
              <a:rPr lang="nl-NL" dirty="0"/>
              <a:t>Leestekst</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176" name="INSTRUCTIE">
            <a:extLst>
              <a:ext uri="{FF2B5EF4-FFF2-40B4-BE49-F238E27FC236}">
                <a16:creationId xmlns:a16="http://schemas.microsoft.com/office/drawing/2014/main" id="{82CB1B25-E8CB-4DA4-B6D8-C7C5DF340519}"/>
              </a:ext>
            </a:extLst>
          </p:cNvPr>
          <p:cNvGrpSpPr/>
          <p:nvPr userDrawn="1"/>
        </p:nvGrpSpPr>
        <p:grpSpPr>
          <a:xfrm>
            <a:off x="-2839828" y="0"/>
            <a:ext cx="2770040" cy="4019512"/>
            <a:chOff x="-3786437" y="0"/>
            <a:chExt cx="3693386" cy="5359349"/>
          </a:xfrm>
        </p:grpSpPr>
        <p:sp>
          <p:nvSpPr>
            <p:cNvPr id="177" name="Rechthoek 176">
              <a:extLst>
                <a:ext uri="{FF2B5EF4-FFF2-40B4-BE49-F238E27FC236}">
                  <a16:creationId xmlns:a16="http://schemas.microsoft.com/office/drawing/2014/main" id="{19F28CC7-4628-4D2A-AEC3-7EE6692C5AF6}"/>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78" name="Ovaal 177">
              <a:extLst>
                <a:ext uri="{FF2B5EF4-FFF2-40B4-BE49-F238E27FC236}">
                  <a16:creationId xmlns:a16="http://schemas.microsoft.com/office/drawing/2014/main" id="{6A36C905-910B-41C7-B14E-CAAF08D20899}"/>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9" name="Rechthoek 178">
              <a:extLst>
                <a:ext uri="{FF2B5EF4-FFF2-40B4-BE49-F238E27FC236}">
                  <a16:creationId xmlns:a16="http://schemas.microsoft.com/office/drawing/2014/main" id="{A1577240-997B-4F73-A57E-58E9D9DEFC8A}"/>
                </a:ext>
              </a:extLst>
            </p:cNvPr>
            <p:cNvSpPr/>
            <p:nvPr userDrawn="1"/>
          </p:nvSpPr>
          <p:spPr>
            <a:xfrm>
              <a:off x="-3319415" y="2142284"/>
              <a:ext cx="2949220" cy="180000"/>
            </a:xfrm>
            <a:prstGeom prst="rect">
              <a:avLst/>
            </a:prstGeom>
            <a:noFill/>
            <a:ln w="25400" cap="flat" cmpd="sng" algn="ctr">
              <a:noFill/>
              <a:prstDash val="solid"/>
            </a:ln>
            <a:effectLst/>
          </p:spPr>
          <p:txBody>
            <a:bodyPr lIns="0" tIns="0" rIns="0" bIns="0" rtlCol="0" anchor="ctr"/>
            <a:lstStyle/>
            <a:p>
              <a:pPr marL="163116" marR="0" lvl="0" indent="-163116"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Bullet</a:t>
              </a:r>
            </a:p>
          </p:txBody>
        </p:sp>
        <p:sp>
          <p:nvSpPr>
            <p:cNvPr id="180" name="Ovaal 179">
              <a:extLst>
                <a:ext uri="{FF2B5EF4-FFF2-40B4-BE49-F238E27FC236}">
                  <a16:creationId xmlns:a16="http://schemas.microsoft.com/office/drawing/2014/main" id="{76E88EFC-B6E6-49CF-9DA6-70F5C162539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1" name="Rechthoek 180">
              <a:extLst>
                <a:ext uri="{FF2B5EF4-FFF2-40B4-BE49-F238E27FC236}">
                  <a16:creationId xmlns:a16="http://schemas.microsoft.com/office/drawing/2014/main" id="{D0C1BC3A-17B5-402F-8983-556C3CE26D1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82" name="Rechthoek 181">
              <a:extLst>
                <a:ext uri="{FF2B5EF4-FFF2-40B4-BE49-F238E27FC236}">
                  <a16:creationId xmlns:a16="http://schemas.microsoft.com/office/drawing/2014/main" id="{20B8BD05-D47A-450E-A604-B3E30034DCA2}"/>
                </a:ext>
              </a:extLst>
            </p:cNvPr>
            <p:cNvSpPr/>
            <p:nvPr userDrawn="1"/>
          </p:nvSpPr>
          <p:spPr>
            <a:xfrm>
              <a:off x="-3319415" y="2433673"/>
              <a:ext cx="2949220" cy="180000"/>
            </a:xfrm>
            <a:prstGeom prst="rect">
              <a:avLst/>
            </a:prstGeom>
            <a:noFill/>
            <a:ln w="25400" cap="flat" cmpd="sng" algn="ctr">
              <a:noFill/>
              <a:prstDash val="solid"/>
            </a:ln>
            <a:effectLst/>
          </p:spPr>
          <p:txBody>
            <a:bodyPr lIns="0" tIns="0" rIns="0" bIns="0" rtlCol="0" anchor="ctr"/>
            <a:lstStyle/>
            <a:p>
              <a:pPr marL="353616" marR="0" lvl="1" indent="-190500" algn="l" defTabSz="539354" rtl="0" eaLnBrk="1" fontAlgn="auto" latinLnBrk="0" hangingPunct="1">
                <a:lnSpc>
                  <a:spcPct val="120000"/>
                </a:lnSpc>
                <a:spcBef>
                  <a:spcPts val="225"/>
                </a:spcBef>
                <a:spcAft>
                  <a:spcPts val="450"/>
                </a:spcAft>
                <a:buClr>
                  <a:srgbClr val="00505B"/>
                </a:buClr>
                <a:buSzPct val="100000"/>
                <a:buFont typeface="Arial" panose="020B0604020202020204" pitchFamily="34" charset="0"/>
                <a:buChar char="•"/>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Sub-</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83" name="Ovaal 182">
              <a:extLst>
                <a:ext uri="{FF2B5EF4-FFF2-40B4-BE49-F238E27FC236}">
                  <a16:creationId xmlns:a16="http://schemas.microsoft.com/office/drawing/2014/main" id="{F88E3476-491C-4096-BD95-1F1C5F539DC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4" name="Rechthoek 183">
              <a:extLst>
                <a:ext uri="{FF2B5EF4-FFF2-40B4-BE49-F238E27FC236}">
                  <a16:creationId xmlns:a16="http://schemas.microsoft.com/office/drawing/2014/main" id="{0DCA72C8-2555-4725-BEE8-C1101E87E8C2}"/>
                </a:ext>
              </a:extLst>
            </p:cNvPr>
            <p:cNvSpPr/>
            <p:nvPr userDrawn="1"/>
          </p:nvSpPr>
          <p:spPr>
            <a:xfrm>
              <a:off x="-3319415" y="2725062"/>
              <a:ext cx="2949220" cy="180000"/>
            </a:xfrm>
            <a:prstGeom prst="rect">
              <a:avLst/>
            </a:prstGeom>
            <a:noFill/>
            <a:ln w="25400" cap="flat" cmpd="sng" algn="ctr">
              <a:noFill/>
              <a:prstDash val="solid"/>
            </a:ln>
            <a:effectLst/>
          </p:spPr>
          <p:txBody>
            <a:bodyPr lIns="0" tIns="0" rIns="0" bIns="0" rtlCol="0" anchor="ctr"/>
            <a:lstStyle/>
            <a:p>
              <a:pPr marL="0" marR="0" lvl="2" indent="0" algn="l" defTabSz="539354" rtl="0" eaLnBrk="1" fontAlgn="auto" latinLnBrk="0" hangingPunct="1">
                <a:lnSpc>
                  <a:spcPct val="120000"/>
                </a:lnSpc>
                <a:spcBef>
                  <a:spcPts val="225"/>
                </a:spcBef>
                <a:spcAft>
                  <a:spcPts val="450"/>
                </a:spcAft>
                <a:buClr>
                  <a:srgbClr val="0070C0"/>
                </a:buClr>
                <a:buSzPct val="85000"/>
                <a:buFont typeface="Arial" panose="020B0604020202020204" pitchFamily="34" charset="0"/>
                <a:buNone/>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Leestekst</a:t>
              </a:r>
            </a:p>
          </p:txBody>
        </p:sp>
        <p:sp>
          <p:nvSpPr>
            <p:cNvPr id="185" name="Ovaal 184">
              <a:extLst>
                <a:ext uri="{FF2B5EF4-FFF2-40B4-BE49-F238E27FC236}">
                  <a16:creationId xmlns:a16="http://schemas.microsoft.com/office/drawing/2014/main" id="{E827E856-69A2-40A8-8309-FF39FCAFF2B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6" name="Rechthoek 185">
              <a:extLst>
                <a:ext uri="{FF2B5EF4-FFF2-40B4-BE49-F238E27FC236}">
                  <a16:creationId xmlns:a16="http://schemas.microsoft.com/office/drawing/2014/main" id="{E0A82504-441A-4D9A-8E55-E5652E7D3BC2}"/>
                </a:ext>
              </a:extLst>
            </p:cNvPr>
            <p:cNvSpPr/>
            <p:nvPr userDrawn="1"/>
          </p:nvSpPr>
          <p:spPr>
            <a:xfrm>
              <a:off x="-3319415" y="3016451"/>
              <a:ext cx="2949220" cy="180000"/>
            </a:xfrm>
            <a:prstGeom prst="rect">
              <a:avLst/>
            </a:prstGeom>
            <a:noFill/>
            <a:ln w="25400" cap="flat" cmpd="sng" algn="ctr">
              <a:noFill/>
              <a:prstDash val="solid"/>
            </a:ln>
            <a:effectLst/>
          </p:spPr>
          <p:txBody>
            <a:bodyPr lIns="0" tIns="0" rIns="0" bIns="0" rtlCol="0" anchor="ctr"/>
            <a:lstStyle/>
            <a:p>
              <a:pPr marL="0" marR="0" lvl="3" indent="0" algn="l" defTabSz="539354"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1200" b="1" i="0" u="none" strike="noStrike" kern="1200" cap="none" spc="0" normalizeH="0" baseline="0" noProof="0" dirty="0">
                  <a:ln>
                    <a:noFill/>
                  </a:ln>
                  <a:solidFill>
                    <a:srgbClr val="002E34"/>
                  </a:solidFill>
                  <a:effectLst/>
                  <a:uLnTx/>
                  <a:uFillTx/>
                  <a:latin typeface="Lufga"/>
                  <a:ea typeface="+mn-ea"/>
                  <a:cs typeface="Calibri" panose="020F0502020204030204" pitchFamily="34" charset="0"/>
                </a:rPr>
                <a:t>Subtitel</a:t>
              </a:r>
            </a:p>
          </p:txBody>
        </p:sp>
        <p:sp>
          <p:nvSpPr>
            <p:cNvPr id="187" name="Ovaal 186">
              <a:extLst>
                <a:ext uri="{FF2B5EF4-FFF2-40B4-BE49-F238E27FC236}">
                  <a16:creationId xmlns:a16="http://schemas.microsoft.com/office/drawing/2014/main" id="{A7272635-F1BD-45A0-BEA6-C93DA5F82E7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8" name="Ovaal 187">
              <a:extLst>
                <a:ext uri="{FF2B5EF4-FFF2-40B4-BE49-F238E27FC236}">
                  <a16:creationId xmlns:a16="http://schemas.microsoft.com/office/drawing/2014/main" id="{CE205FA0-A0B5-4D01-90EC-3AB27822A24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9" name="Rechthoek 188">
              <a:extLst>
                <a:ext uri="{FF2B5EF4-FFF2-40B4-BE49-F238E27FC236}">
                  <a16:creationId xmlns:a16="http://schemas.microsoft.com/office/drawing/2014/main" id="{6412D87B-4866-4B24-AC88-F3295ED1DE3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6213" marR="0" lvl="6" indent="-176213" algn="l" defTabSz="685800" rtl="0" eaLnBrk="1" fontAlgn="auto" latinLnBrk="0" hangingPunct="1">
                <a:lnSpc>
                  <a:spcPct val="120000"/>
                </a:lnSpc>
                <a:spcBef>
                  <a:spcPts val="225"/>
                </a:spcBef>
                <a:spcAft>
                  <a:spcPts val="450"/>
                </a:spcAft>
                <a:buClrTx/>
                <a:buSzTx/>
                <a:buFont typeface="+mj-lt"/>
                <a:buAutoNum type="alphaU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Alfabetische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90" name="Ovaal 189">
              <a:extLst>
                <a:ext uri="{FF2B5EF4-FFF2-40B4-BE49-F238E27FC236}">
                  <a16:creationId xmlns:a16="http://schemas.microsoft.com/office/drawing/2014/main" id="{031C4A3E-C7E6-48CE-827E-8971FA2950B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91" name="Rechthoek 190">
              <a:extLst>
                <a:ext uri="{FF2B5EF4-FFF2-40B4-BE49-F238E27FC236}">
                  <a16:creationId xmlns:a16="http://schemas.microsoft.com/office/drawing/2014/main" id="{1F763ADF-C748-4325-BA90-609F93E5028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7" indent="0" algn="l" defTabSz="685800" rtl="0" eaLnBrk="1" fontAlgn="auto" latinLnBrk="0" hangingPunct="1">
                <a:lnSpc>
                  <a:spcPct val="90000"/>
                </a:lnSpc>
                <a:spcBef>
                  <a:spcPts val="225"/>
                </a:spcBef>
                <a:spcAft>
                  <a:spcPts val="450"/>
                </a:spcAft>
                <a:buClrTx/>
                <a:buSzTx/>
                <a:buFont typeface="Arial" panose="020B0604020202020204" pitchFamily="34" charset="0"/>
                <a:buNone/>
                <a:tabLst/>
                <a:defRPr/>
              </a:pPr>
              <a:r>
                <a:rPr kumimoji="0" lang="nl-NL" sz="1350" b="0" i="1" u="none" strike="noStrike" kern="1200" cap="none" spc="0" normalizeH="0" baseline="0" noProof="0" dirty="0">
                  <a:ln>
                    <a:noFill/>
                  </a:ln>
                  <a:solidFill>
                    <a:srgbClr val="59C98C"/>
                  </a:solidFill>
                  <a:effectLst/>
                  <a:uLnTx/>
                  <a:uFillTx/>
                  <a:latin typeface="Lufga"/>
                  <a:ea typeface="+mn-ea"/>
                  <a:cs typeface="+mn-cs"/>
                </a:rPr>
                <a:t>Quote</a:t>
              </a:r>
            </a:p>
          </p:txBody>
        </p:sp>
        <p:sp>
          <p:nvSpPr>
            <p:cNvPr id="192" name="Ovaal 191">
              <a:extLst>
                <a:ext uri="{FF2B5EF4-FFF2-40B4-BE49-F238E27FC236}">
                  <a16:creationId xmlns:a16="http://schemas.microsoft.com/office/drawing/2014/main" id="{23E7259F-F2E4-4757-B72E-2A8A39CA008C}"/>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93" name="Rechthoek 192">
              <a:extLst>
                <a:ext uri="{FF2B5EF4-FFF2-40B4-BE49-F238E27FC236}">
                  <a16:creationId xmlns:a16="http://schemas.microsoft.com/office/drawing/2014/main" id="{EED306F6-0DBE-412F-AFCF-CE0BBCDD84C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685800" rtl="0" eaLnBrk="1" fontAlgn="auto" latinLnBrk="0" hangingPunct="1">
                <a:lnSpc>
                  <a:spcPct val="100000"/>
                </a:lnSpc>
                <a:spcBef>
                  <a:spcPts val="225"/>
                </a:spcBef>
                <a:spcAft>
                  <a:spcPts val="900"/>
                </a:spcAft>
                <a:buClrTx/>
                <a:buSzTx/>
                <a:buFont typeface="Arial" panose="020B0604020202020204" pitchFamily="34" charset="0"/>
                <a:buNone/>
                <a:tabLst/>
                <a:defRPr/>
              </a:pPr>
              <a:r>
                <a:rPr kumimoji="0" lang="nl-NL" sz="750" b="0" i="0" u="none" strike="noStrike" kern="1200" cap="none" spc="0" normalizeH="0" baseline="0" noProof="0" dirty="0">
                  <a:ln>
                    <a:noFill/>
                  </a:ln>
                  <a:solidFill>
                    <a:srgbClr val="3F3F3F">
                      <a:lumMod val="40000"/>
                      <a:lumOff val="60000"/>
                    </a:srgbClr>
                  </a:solidFill>
                  <a:effectLst/>
                  <a:uLnTx/>
                  <a:uFillTx/>
                  <a:latin typeface="Open sans"/>
                  <a:ea typeface="+mn-ea"/>
                  <a:cs typeface="+mn-cs"/>
                </a:rPr>
                <a:t>Source</a:t>
              </a:r>
            </a:p>
          </p:txBody>
        </p:sp>
        <p:sp>
          <p:nvSpPr>
            <p:cNvPr id="194" name="Ovaal 193">
              <a:extLst>
                <a:ext uri="{FF2B5EF4-FFF2-40B4-BE49-F238E27FC236}">
                  <a16:creationId xmlns:a16="http://schemas.microsoft.com/office/drawing/2014/main" id="{4313F6FF-1120-4727-AC52-EAE350B8046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95" name="Rechthoek 194">
              <a:extLst>
                <a:ext uri="{FF2B5EF4-FFF2-40B4-BE49-F238E27FC236}">
                  <a16:creationId xmlns:a16="http://schemas.microsoft.com/office/drawing/2014/main" id="{58627374-833D-4807-BB98-6B64E79AE98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176213" marR="0" lvl="5" indent="-176213" algn="l" defTabSz="685800" rtl="0" eaLnBrk="1" fontAlgn="auto" latinLnBrk="0" hangingPunct="1">
                <a:lnSpc>
                  <a:spcPct val="120000"/>
                </a:lnSpc>
                <a:spcBef>
                  <a:spcPts val="225"/>
                </a:spcBef>
                <a:spcAft>
                  <a:spcPts val="450"/>
                </a:spcAft>
                <a:buClrTx/>
                <a:buSzTx/>
                <a:buFont typeface="+mj-lt"/>
                <a:buAutoNum type="arabicPeriod"/>
                <a:tabLst/>
                <a:defRPr/>
              </a:pPr>
              <a:r>
                <a:rPr kumimoji="0" lang="nl-NL" sz="825" b="0" i="0" u="none" strike="noStrike" kern="1200" cap="none" spc="0" normalizeH="0" baseline="0" noProof="0" dirty="0">
                  <a:ln>
                    <a:noFill/>
                  </a:ln>
                  <a:solidFill>
                    <a:srgbClr val="00505B"/>
                  </a:solidFill>
                  <a:effectLst/>
                  <a:uLnTx/>
                  <a:uFillTx/>
                  <a:latin typeface="Open sans"/>
                  <a:ea typeface="+mn-ea"/>
                  <a:cs typeface="+mn-cs"/>
                </a:rPr>
                <a:t>Numerieke </a:t>
              </a:r>
              <a:r>
                <a:rPr kumimoji="0" lang="nl-NL" sz="825" b="0" i="0" u="none" strike="noStrike" kern="1200" cap="none" spc="0" normalizeH="0" baseline="0" noProof="0" dirty="0" err="1">
                  <a:ln>
                    <a:noFill/>
                  </a:ln>
                  <a:solidFill>
                    <a:srgbClr val="00505B"/>
                  </a:solidFill>
                  <a:effectLst/>
                  <a:uLnTx/>
                  <a:uFillTx/>
                  <a:latin typeface="Open sans"/>
                  <a:ea typeface="+mn-ea"/>
                  <a:cs typeface="+mn-cs"/>
                </a:rPr>
                <a:t>bullet</a:t>
              </a:r>
              <a:endParaRPr kumimoji="0" lang="nl-NL" sz="825" b="0" i="0" u="none" strike="noStrike" kern="1200" cap="none" spc="0" normalizeH="0" baseline="0" noProof="0" dirty="0">
                <a:ln>
                  <a:noFill/>
                </a:ln>
                <a:solidFill>
                  <a:srgbClr val="00505B"/>
                </a:solidFill>
                <a:effectLst/>
                <a:uLnTx/>
                <a:uFillTx/>
                <a:latin typeface="Open sans"/>
                <a:ea typeface="+mn-ea"/>
                <a:cs typeface="+mn-cs"/>
              </a:endParaRPr>
            </a:p>
          </p:txBody>
        </p:sp>
        <p:sp>
          <p:nvSpPr>
            <p:cNvPr id="196" name="Rechthoek 195">
              <a:extLst>
                <a:ext uri="{FF2B5EF4-FFF2-40B4-BE49-F238E27FC236}">
                  <a16:creationId xmlns:a16="http://schemas.microsoft.com/office/drawing/2014/main" id="{1AB315B4-6929-400F-96DE-EA8C89C76A0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97" name="ICOON_info">
              <a:extLst>
                <a:ext uri="{FF2B5EF4-FFF2-40B4-BE49-F238E27FC236}">
                  <a16:creationId xmlns:a16="http://schemas.microsoft.com/office/drawing/2014/main" id="{B38C177D-8F92-4516-87AD-89F933E221CC}"/>
                </a:ext>
              </a:extLst>
            </p:cNvPr>
            <p:cNvGrpSpPr/>
            <p:nvPr userDrawn="1"/>
          </p:nvGrpSpPr>
          <p:grpSpPr>
            <a:xfrm>
              <a:off x="-376736" y="4400186"/>
              <a:ext cx="283685" cy="283685"/>
              <a:chOff x="-510741" y="5913713"/>
              <a:chExt cx="267555" cy="267555"/>
            </a:xfrm>
          </p:grpSpPr>
          <p:sp>
            <p:nvSpPr>
              <p:cNvPr id="240" name="Ovaal 239">
                <a:extLst>
                  <a:ext uri="{FF2B5EF4-FFF2-40B4-BE49-F238E27FC236}">
                    <a16:creationId xmlns:a16="http://schemas.microsoft.com/office/drawing/2014/main" id="{C2F5EAE6-38BE-4FD4-B5D1-D144AEBE14A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dirty="0">
                  <a:latin typeface="Calibri" panose="020F0502020204030204" pitchFamily="34" charset="0"/>
                  <a:cs typeface="Calibri" panose="020F0502020204030204" pitchFamily="34" charset="0"/>
                </a:endParaRPr>
              </a:p>
            </p:txBody>
          </p:sp>
          <p:sp>
            <p:nvSpPr>
              <p:cNvPr id="241" name="Graphic 163" descr="Informatie">
                <a:extLst>
                  <a:ext uri="{FF2B5EF4-FFF2-40B4-BE49-F238E27FC236}">
                    <a16:creationId xmlns:a16="http://schemas.microsoft.com/office/drawing/2014/main" id="{DF04A5F6-517A-4D26-B9BE-51008BC7998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1500" noProof="0" dirty="0">
                  <a:solidFill>
                    <a:srgbClr val="211F26"/>
                  </a:solidFill>
                  <a:latin typeface="Calibri" panose="020F0502020204030204" pitchFamily="34" charset="0"/>
                  <a:cs typeface="Calibri" panose="020F0502020204030204" pitchFamily="34" charset="0"/>
                </a:endParaRPr>
              </a:p>
            </p:txBody>
          </p:sp>
        </p:grpSp>
        <p:grpSp>
          <p:nvGrpSpPr>
            <p:cNvPr id="198" name="VOORBEELD">
              <a:extLst>
                <a:ext uri="{FF2B5EF4-FFF2-40B4-BE49-F238E27FC236}">
                  <a16:creationId xmlns:a16="http://schemas.microsoft.com/office/drawing/2014/main" id="{8601823E-EB89-4525-B8D2-940F495A1D89}"/>
                </a:ext>
              </a:extLst>
            </p:cNvPr>
            <p:cNvGrpSpPr/>
            <p:nvPr userDrawn="1"/>
          </p:nvGrpSpPr>
          <p:grpSpPr>
            <a:xfrm>
              <a:off x="-3605171" y="458674"/>
              <a:ext cx="3234311" cy="558875"/>
              <a:chOff x="-3605171" y="458674"/>
              <a:chExt cx="3234311" cy="558875"/>
            </a:xfrm>
          </p:grpSpPr>
          <p:sp>
            <p:nvSpPr>
              <p:cNvPr id="200" name="Rechthoek 199">
                <a:extLst>
                  <a:ext uri="{FF2B5EF4-FFF2-40B4-BE49-F238E27FC236}">
                    <a16:creationId xmlns:a16="http://schemas.microsoft.com/office/drawing/2014/main" id="{9F4BC2D5-08D0-42B5-BD88-CA48258194B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675" b="1" noProof="0" dirty="0">
                    <a:solidFill>
                      <a:srgbClr val="211F26"/>
                    </a:solidFill>
                    <a:latin typeface="Calibri" panose="020F0502020204030204" pitchFamily="34" charset="0"/>
                    <a:cs typeface="Calibri" panose="020F0502020204030204" pitchFamily="34" charset="0"/>
                  </a:rPr>
                  <a:t>Start</a:t>
                </a:r>
              </a:p>
            </p:txBody>
          </p:sp>
          <p:sp>
            <p:nvSpPr>
              <p:cNvPr id="201" name="Rechthoek 200">
                <a:extLst>
                  <a:ext uri="{FF2B5EF4-FFF2-40B4-BE49-F238E27FC236}">
                    <a16:creationId xmlns:a16="http://schemas.microsoft.com/office/drawing/2014/main" id="{A23F6C9B-0B0B-4D24-BD91-0EF2CF71C1A0}"/>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nvGrpSpPr>
              <p:cNvPr id="202" name="Groep 201">
                <a:extLst>
                  <a:ext uri="{FF2B5EF4-FFF2-40B4-BE49-F238E27FC236}">
                    <a16:creationId xmlns:a16="http://schemas.microsoft.com/office/drawing/2014/main" id="{EC5500B8-B102-4FC4-B730-314D083838FA}"/>
                  </a:ext>
                </a:extLst>
              </p:cNvPr>
              <p:cNvGrpSpPr/>
              <p:nvPr userDrawn="1"/>
            </p:nvGrpSpPr>
            <p:grpSpPr>
              <a:xfrm>
                <a:off x="-3386247" y="830871"/>
                <a:ext cx="139423" cy="109566"/>
                <a:chOff x="-2866744" y="827071"/>
                <a:chExt cx="168701" cy="132575"/>
              </a:xfrm>
            </p:grpSpPr>
            <p:grpSp>
              <p:nvGrpSpPr>
                <p:cNvPr id="233" name="Groep 232">
                  <a:extLst>
                    <a:ext uri="{FF2B5EF4-FFF2-40B4-BE49-F238E27FC236}">
                      <a16:creationId xmlns:a16="http://schemas.microsoft.com/office/drawing/2014/main" id="{F12898FC-CB3E-40AE-9702-14BB1089D149}"/>
                    </a:ext>
                  </a:extLst>
                </p:cNvPr>
                <p:cNvGrpSpPr/>
                <p:nvPr userDrawn="1"/>
              </p:nvGrpSpPr>
              <p:grpSpPr>
                <a:xfrm>
                  <a:off x="-2866744" y="827071"/>
                  <a:ext cx="168701" cy="132575"/>
                  <a:chOff x="-2866744" y="827071"/>
                  <a:chExt cx="168701" cy="132575"/>
                </a:xfrm>
              </p:grpSpPr>
              <p:cxnSp>
                <p:nvCxnSpPr>
                  <p:cNvPr id="235" name="Rechte verbindingslijn 234">
                    <a:extLst>
                      <a:ext uri="{FF2B5EF4-FFF2-40B4-BE49-F238E27FC236}">
                        <a16:creationId xmlns:a16="http://schemas.microsoft.com/office/drawing/2014/main" id="{4D4161FE-DFB1-408D-ADAE-2798AEFC191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8EF52F80-AA87-423B-B104-C6BE4A4FDD6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D787C280-1CA9-4D93-9A4C-338F5277638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8" name="Rechte verbindingslijn 237">
                    <a:extLst>
                      <a:ext uri="{FF2B5EF4-FFF2-40B4-BE49-F238E27FC236}">
                        <a16:creationId xmlns:a16="http://schemas.microsoft.com/office/drawing/2014/main" id="{EFD5E351-1558-4D06-B134-D8D1475DB29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9" name="Rechte verbindingslijn 238">
                    <a:extLst>
                      <a:ext uri="{FF2B5EF4-FFF2-40B4-BE49-F238E27FC236}">
                        <a16:creationId xmlns:a16="http://schemas.microsoft.com/office/drawing/2014/main" id="{6471F39B-F126-448B-A878-24E2E4A7F4B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4" name="Pijl: rechts 233">
                  <a:extLst>
                    <a:ext uri="{FF2B5EF4-FFF2-40B4-BE49-F238E27FC236}">
                      <a16:creationId xmlns:a16="http://schemas.microsoft.com/office/drawing/2014/main" id="{56F591E4-5216-4BF2-9DC2-697E0E050D8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203" name="Groep 202">
                <a:extLst>
                  <a:ext uri="{FF2B5EF4-FFF2-40B4-BE49-F238E27FC236}">
                    <a16:creationId xmlns:a16="http://schemas.microsoft.com/office/drawing/2014/main" id="{6AA7D31F-BEE9-43AD-82A1-0EE95BEE4A18}"/>
                  </a:ext>
                </a:extLst>
              </p:cNvPr>
              <p:cNvGrpSpPr/>
              <p:nvPr userDrawn="1"/>
            </p:nvGrpSpPr>
            <p:grpSpPr>
              <a:xfrm>
                <a:off x="-3605171" y="830871"/>
                <a:ext cx="139423" cy="109566"/>
                <a:chOff x="-2866744" y="518074"/>
                <a:chExt cx="168701" cy="132575"/>
              </a:xfrm>
            </p:grpSpPr>
            <p:grpSp>
              <p:nvGrpSpPr>
                <p:cNvPr id="226" name="Groep 225">
                  <a:extLst>
                    <a:ext uri="{FF2B5EF4-FFF2-40B4-BE49-F238E27FC236}">
                      <a16:creationId xmlns:a16="http://schemas.microsoft.com/office/drawing/2014/main" id="{9422703A-061A-4B08-9BA4-EA79846E4B56}"/>
                    </a:ext>
                  </a:extLst>
                </p:cNvPr>
                <p:cNvGrpSpPr/>
                <p:nvPr userDrawn="1"/>
              </p:nvGrpSpPr>
              <p:grpSpPr>
                <a:xfrm>
                  <a:off x="-2866744" y="518074"/>
                  <a:ext cx="168701" cy="132575"/>
                  <a:chOff x="-2866744" y="518074"/>
                  <a:chExt cx="168701" cy="132575"/>
                </a:xfrm>
              </p:grpSpPr>
              <p:cxnSp>
                <p:nvCxnSpPr>
                  <p:cNvPr id="228" name="Rechte verbindingslijn 227">
                    <a:extLst>
                      <a:ext uri="{FF2B5EF4-FFF2-40B4-BE49-F238E27FC236}">
                        <a16:creationId xmlns:a16="http://schemas.microsoft.com/office/drawing/2014/main" id="{3B84749A-1A97-43F3-B8F7-07FBA111C53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442260F2-8D85-464C-98FF-99C71978940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0BAAB1CC-FE2D-4B36-9314-B210ADC3D98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31" name="Rechte verbindingslijn 230">
                    <a:extLst>
                      <a:ext uri="{FF2B5EF4-FFF2-40B4-BE49-F238E27FC236}">
                        <a16:creationId xmlns:a16="http://schemas.microsoft.com/office/drawing/2014/main" id="{C217BDDD-1CBD-47DF-9A3A-8DBBD3D27D8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2" name="Rechte verbindingslijn 231">
                    <a:extLst>
                      <a:ext uri="{FF2B5EF4-FFF2-40B4-BE49-F238E27FC236}">
                        <a16:creationId xmlns:a16="http://schemas.microsoft.com/office/drawing/2014/main" id="{0EF2273F-253E-4666-998A-13F58490463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7" name="Pijl: rechts 226">
                  <a:extLst>
                    <a:ext uri="{FF2B5EF4-FFF2-40B4-BE49-F238E27FC236}">
                      <a16:creationId xmlns:a16="http://schemas.microsoft.com/office/drawing/2014/main" id="{383914BA-6B3D-46AB-B46B-C56BB8948EE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cxnSp>
            <p:nvCxnSpPr>
              <p:cNvPr id="204" name="Rechte verbindingslijn 203">
                <a:extLst>
                  <a:ext uri="{FF2B5EF4-FFF2-40B4-BE49-F238E27FC236}">
                    <a16:creationId xmlns:a16="http://schemas.microsoft.com/office/drawing/2014/main" id="{914A2A85-497C-4009-AF16-75F1948135A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05" name="Rechte verbindingslijn 204">
                <a:extLst>
                  <a:ext uri="{FF2B5EF4-FFF2-40B4-BE49-F238E27FC236}">
                    <a16:creationId xmlns:a16="http://schemas.microsoft.com/office/drawing/2014/main" id="{60D87972-01F3-4493-84F0-58211A6CD2D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06" name="Rechthoek 205">
                <a:extLst>
                  <a:ext uri="{FF2B5EF4-FFF2-40B4-BE49-F238E27FC236}">
                    <a16:creationId xmlns:a16="http://schemas.microsoft.com/office/drawing/2014/main" id="{11545AD9-69C1-4CF9-8E61-426112019E1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207" name="Rechthoek 206">
                <a:extLst>
                  <a:ext uri="{FF2B5EF4-FFF2-40B4-BE49-F238E27FC236}">
                    <a16:creationId xmlns:a16="http://schemas.microsoft.com/office/drawing/2014/main" id="{073BA4B0-2689-4C6D-A39A-7C478A58372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208" name="Groep 207">
                <a:extLst>
                  <a:ext uri="{FF2B5EF4-FFF2-40B4-BE49-F238E27FC236}">
                    <a16:creationId xmlns:a16="http://schemas.microsoft.com/office/drawing/2014/main" id="{F837DE1F-96F0-427A-B528-915E640114A3}"/>
                  </a:ext>
                </a:extLst>
              </p:cNvPr>
              <p:cNvGrpSpPr/>
              <p:nvPr userDrawn="1"/>
            </p:nvGrpSpPr>
            <p:grpSpPr>
              <a:xfrm>
                <a:off x="-2916763" y="769168"/>
                <a:ext cx="268738" cy="248381"/>
                <a:chOff x="-2916763" y="769168"/>
                <a:chExt cx="268738" cy="248381"/>
              </a:xfrm>
            </p:grpSpPr>
            <p:sp>
              <p:nvSpPr>
                <p:cNvPr id="218" name="Rechthoek 217">
                  <a:extLst>
                    <a:ext uri="{FF2B5EF4-FFF2-40B4-BE49-F238E27FC236}">
                      <a16:creationId xmlns:a16="http://schemas.microsoft.com/office/drawing/2014/main" id="{2E259959-C723-4086-B83F-58D04A7C72A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219" name="Groep 218">
                  <a:extLst>
                    <a:ext uri="{FF2B5EF4-FFF2-40B4-BE49-F238E27FC236}">
                      <a16:creationId xmlns:a16="http://schemas.microsoft.com/office/drawing/2014/main" id="{3B916435-D7B5-4ECC-87F5-9897DA2D88BC}"/>
                    </a:ext>
                  </a:extLst>
                </p:cNvPr>
                <p:cNvGrpSpPr/>
                <p:nvPr userDrawn="1"/>
              </p:nvGrpSpPr>
              <p:grpSpPr>
                <a:xfrm>
                  <a:off x="-2866744" y="827071"/>
                  <a:ext cx="168701" cy="132575"/>
                  <a:chOff x="-2866744" y="827071"/>
                  <a:chExt cx="168701" cy="132575"/>
                </a:xfrm>
              </p:grpSpPr>
              <p:cxnSp>
                <p:nvCxnSpPr>
                  <p:cNvPr id="221" name="Rechte verbindingslijn 220">
                    <a:extLst>
                      <a:ext uri="{FF2B5EF4-FFF2-40B4-BE49-F238E27FC236}">
                        <a16:creationId xmlns:a16="http://schemas.microsoft.com/office/drawing/2014/main" id="{2B0DB6EE-A138-4604-AB78-09772A672B0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EC7CF2D0-9449-48FD-89BA-96C11EF9DA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9D7ED930-53D5-44FC-96CD-20D2D3E575E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4" name="Rechte verbindingslijn 223">
                    <a:extLst>
                      <a:ext uri="{FF2B5EF4-FFF2-40B4-BE49-F238E27FC236}">
                        <a16:creationId xmlns:a16="http://schemas.microsoft.com/office/drawing/2014/main" id="{F9F530CD-3E49-45B3-A6D7-BCC700B6ECD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5" name="Rechte verbindingslijn 224">
                    <a:extLst>
                      <a:ext uri="{FF2B5EF4-FFF2-40B4-BE49-F238E27FC236}">
                        <a16:creationId xmlns:a16="http://schemas.microsoft.com/office/drawing/2014/main" id="{88FA2D13-63D9-4A44-9596-5D7201F1F20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20" name="Pijl: rechts 219">
                  <a:extLst>
                    <a:ext uri="{FF2B5EF4-FFF2-40B4-BE49-F238E27FC236}">
                      <a16:creationId xmlns:a16="http://schemas.microsoft.com/office/drawing/2014/main" id="{2039AC3B-3359-4294-B4B5-758C7ED7EA4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nvGrpSpPr>
              <p:cNvPr id="209" name="Groep 208">
                <a:extLst>
                  <a:ext uri="{FF2B5EF4-FFF2-40B4-BE49-F238E27FC236}">
                    <a16:creationId xmlns:a16="http://schemas.microsoft.com/office/drawing/2014/main" id="{6874D8E6-30DB-4474-BA3A-0FEE49ED55A8}"/>
                  </a:ext>
                </a:extLst>
              </p:cNvPr>
              <p:cNvGrpSpPr/>
              <p:nvPr userDrawn="1"/>
            </p:nvGrpSpPr>
            <p:grpSpPr>
              <a:xfrm>
                <a:off x="-2916763" y="460171"/>
                <a:ext cx="268738" cy="248381"/>
                <a:chOff x="-2916763" y="460171"/>
                <a:chExt cx="268738" cy="248381"/>
              </a:xfrm>
            </p:grpSpPr>
            <p:sp>
              <p:nvSpPr>
                <p:cNvPr id="210" name="Rechthoek 209">
                  <a:extLst>
                    <a:ext uri="{FF2B5EF4-FFF2-40B4-BE49-F238E27FC236}">
                      <a16:creationId xmlns:a16="http://schemas.microsoft.com/office/drawing/2014/main" id="{85C104E5-56D7-4F5F-BE5E-B747C55652A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788" b="0" noProof="0" dirty="0">
                    <a:solidFill>
                      <a:srgbClr val="211F26"/>
                    </a:solidFill>
                    <a:latin typeface="Calibri" panose="020F0502020204030204" pitchFamily="34" charset="0"/>
                    <a:cs typeface="Calibri" panose="020F0502020204030204" pitchFamily="34" charset="0"/>
                  </a:endParaRPr>
                </a:p>
              </p:txBody>
            </p:sp>
            <p:grpSp>
              <p:nvGrpSpPr>
                <p:cNvPr id="211" name="Groep 210">
                  <a:extLst>
                    <a:ext uri="{FF2B5EF4-FFF2-40B4-BE49-F238E27FC236}">
                      <a16:creationId xmlns:a16="http://schemas.microsoft.com/office/drawing/2014/main" id="{86C33C43-EB4F-421D-9B6A-BC3C90009D34}"/>
                    </a:ext>
                  </a:extLst>
                </p:cNvPr>
                <p:cNvGrpSpPr/>
                <p:nvPr userDrawn="1"/>
              </p:nvGrpSpPr>
              <p:grpSpPr>
                <a:xfrm>
                  <a:off x="-2866744" y="518074"/>
                  <a:ext cx="168701" cy="132575"/>
                  <a:chOff x="-2866744" y="518074"/>
                  <a:chExt cx="168701" cy="132575"/>
                </a:xfrm>
              </p:grpSpPr>
              <p:cxnSp>
                <p:nvCxnSpPr>
                  <p:cNvPr id="213" name="Rechte verbindingslijn 212">
                    <a:extLst>
                      <a:ext uri="{FF2B5EF4-FFF2-40B4-BE49-F238E27FC236}">
                        <a16:creationId xmlns:a16="http://schemas.microsoft.com/office/drawing/2014/main" id="{B216EA77-D61E-4B96-96D5-520FF0374AE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45268250-842E-420B-A4C1-6628051963B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5AFC4D34-532F-4461-B678-55DE4293105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6" name="Rechte verbindingslijn 215">
                    <a:extLst>
                      <a:ext uri="{FF2B5EF4-FFF2-40B4-BE49-F238E27FC236}">
                        <a16:creationId xmlns:a16="http://schemas.microsoft.com/office/drawing/2014/main" id="{4F593EBF-D4E8-4C13-A688-D02738BF521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7" name="Rechte verbindingslijn 216">
                    <a:extLst>
                      <a:ext uri="{FF2B5EF4-FFF2-40B4-BE49-F238E27FC236}">
                        <a16:creationId xmlns:a16="http://schemas.microsoft.com/office/drawing/2014/main" id="{0F06AC7D-AD9E-4BD1-B998-C639BAA7A97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2" name="Pijl: rechts 211">
                  <a:extLst>
                    <a:ext uri="{FF2B5EF4-FFF2-40B4-BE49-F238E27FC236}">
                      <a16:creationId xmlns:a16="http://schemas.microsoft.com/office/drawing/2014/main" id="{17AB8DA6-D80E-412F-9F93-98BBE40CD85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grpSp>
        <p:sp>
          <p:nvSpPr>
            <p:cNvPr id="199" name="Rechthoek 198">
              <a:extLst>
                <a:ext uri="{FF2B5EF4-FFF2-40B4-BE49-F238E27FC236}">
                  <a16:creationId xmlns:a16="http://schemas.microsoft.com/office/drawing/2014/main" id="{EF271BCB-7513-43FD-B5D0-27B9783B2BE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algn="l" defTabSz="539354" rtl="0" eaLnBrk="1" fontAlgn="auto" latinLnBrk="0" hangingPunct="1">
                <a:lnSpc>
                  <a:spcPct val="100000"/>
                </a:lnSpc>
                <a:spcBef>
                  <a:spcPts val="225"/>
                </a:spcBef>
                <a:spcAft>
                  <a:spcPts val="1350"/>
                </a:spcAft>
                <a:buClr>
                  <a:schemeClr val="accent4"/>
                </a:buClr>
                <a:buSzPct val="100000"/>
                <a:buFont typeface="Arial" panose="020B0604020202020204" pitchFamily="34" charset="0"/>
                <a:buNone/>
                <a:tabLst/>
                <a:defRPr/>
              </a:pPr>
              <a:r>
                <a:rPr lang="nl-NL" sz="1800" b="1" kern="1200" noProof="0" dirty="0">
                  <a:solidFill>
                    <a:schemeClr val="accent5"/>
                  </a:solidFill>
                  <a:latin typeface="+mj-lt"/>
                  <a:ea typeface="+mn-ea"/>
                  <a:cs typeface="+mn-cs"/>
                </a:rPr>
                <a:t>Titel</a:t>
              </a:r>
            </a:p>
          </p:txBody>
        </p:sp>
      </p:grpSp>
    </p:spTree>
    <p:extLst>
      <p:ext uri="{BB962C8B-B14F-4D97-AF65-F5344CB8AC3E}">
        <p14:creationId xmlns:p14="http://schemas.microsoft.com/office/powerpoint/2010/main" val="310257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43"/>
                                        </p:tgtEl>
                                        <p:attrNameLst>
                                          <p:attrName>style.visibility</p:attrName>
                                        </p:attrNameLst>
                                      </p:cBhvr>
                                      <p:to>
                                        <p:strVal val="visible"/>
                                      </p:to>
                                    </p:set>
                                    <p:anim calcmode="lin" valueType="num">
                                      <p:cBhvr additive="base">
                                        <p:cTn id="7" dur="1000" fill="hold"/>
                                        <p:tgtEl>
                                          <p:spTgt spid="243"/>
                                        </p:tgtEl>
                                        <p:attrNameLst>
                                          <p:attrName>ppt_x</p:attrName>
                                        </p:attrNameLst>
                                      </p:cBhvr>
                                      <p:tavLst>
                                        <p:tav tm="0">
                                          <p:val>
                                            <p:strVal val="1+#ppt_w/2"/>
                                          </p:val>
                                        </p:tav>
                                        <p:tav tm="100000">
                                          <p:val>
                                            <p:strVal val="#ppt_x"/>
                                          </p:val>
                                        </p:tav>
                                      </p:tavLst>
                                    </p:anim>
                                    <p:anim calcmode="lin" valueType="num">
                                      <p:cBhvr additive="base">
                                        <p:cTn id="8" dur="1000" fill="hold"/>
                                        <p:tgtEl>
                                          <p:spTgt spid="24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1"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102" name="Graphic 101">
            <a:extLst>
              <a:ext uri="{FF2B5EF4-FFF2-40B4-BE49-F238E27FC236}">
                <a16:creationId xmlns:a16="http://schemas.microsoft.com/office/drawing/2014/main" id="{AD578C3F-FE1C-435C-BD8E-93A370064B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45346" y="-914401"/>
            <a:ext cx="1756426" cy="1907477"/>
          </a:xfrm>
          <a:prstGeom prst="rect">
            <a:avLst/>
          </a:prstGeom>
        </p:spPr>
      </p:pic>
      <p:sp>
        <p:nvSpPr>
          <p:cNvPr id="101" name="Rechthoek: afgeronde hoeken 100">
            <a:extLst>
              <a:ext uri="{FF2B5EF4-FFF2-40B4-BE49-F238E27FC236}">
                <a16:creationId xmlns:a16="http://schemas.microsoft.com/office/drawing/2014/main" id="{1B69AB7A-5BA3-44D0-8A8A-513F649BB89D}"/>
              </a:ext>
            </a:extLst>
          </p:cNvPr>
          <p:cNvSpPr/>
          <p:nvPr userDrawn="1"/>
        </p:nvSpPr>
        <p:spPr>
          <a:xfrm>
            <a:off x="538823" y="1110170"/>
            <a:ext cx="8072866" cy="3385800"/>
          </a:xfrm>
          <a:prstGeom prst="roundRect">
            <a:avLst>
              <a:gd name="adj" fmla="val 1083"/>
            </a:avLst>
          </a:prstGeom>
          <a:solidFill>
            <a:srgbClr val="F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2" name="Tijdelijke aanduiding voor tabel 20">
            <a:extLst>
              <a:ext uri="{FF2B5EF4-FFF2-40B4-BE49-F238E27FC236}">
                <a16:creationId xmlns:a16="http://schemas.microsoft.com/office/drawing/2014/main" id="{99A68273-BAFA-466D-9064-DADE1CE9AF2A}"/>
              </a:ext>
            </a:extLst>
          </p:cNvPr>
          <p:cNvSpPr>
            <a:spLocks noGrp="1"/>
          </p:cNvSpPr>
          <p:nvPr>
            <p:ph type="tbl" sz="quarter" idx="10" hasCustomPrompt="1"/>
          </p:nvPr>
        </p:nvSpPr>
        <p:spPr>
          <a:xfrm>
            <a:off x="740228" y="1317172"/>
            <a:ext cx="7663541" cy="2997000"/>
          </a:xfrm>
          <a:noFill/>
        </p:spPr>
        <p:txBody>
          <a:bodyPr bIns="1260000" anchor="ctr"/>
          <a:lstStyle>
            <a:lvl1pPr marL="0" indent="0" algn="ctr">
              <a:lnSpc>
                <a:spcPct val="100000"/>
              </a:lnSpc>
              <a:spcBef>
                <a:spcPts val="0"/>
              </a:spcBef>
              <a:spcAft>
                <a:spcPts val="0"/>
              </a:spcAft>
              <a:buFont typeface="Arial" panose="020B0604020202020204" pitchFamily="34" charset="0"/>
              <a:buNone/>
              <a:defRPr sz="825" i="1">
                <a:solidFill>
                  <a:schemeClr val="tx2">
                    <a:lumMod val="60000"/>
                    <a:lumOff val="40000"/>
                  </a:schemeClr>
                </a:solidFill>
              </a:defRPr>
            </a:lvl1pPr>
          </a:lstStyle>
          <a:p>
            <a:r>
              <a:rPr lang="nl-NL" dirty="0"/>
              <a:t>Klik op onderstaand icoon</a:t>
            </a:r>
            <a:br>
              <a:rPr lang="nl-NL" dirty="0"/>
            </a:br>
            <a:r>
              <a:rPr lang="nl-NL" dirty="0"/>
              <a:t>om een tabel in te voegen</a:t>
            </a:r>
          </a:p>
        </p:txBody>
      </p:sp>
      <p:sp>
        <p:nvSpPr>
          <p:cNvPr id="2" name="Titel 1"/>
          <p:cNvSpPr>
            <a:spLocks noGrp="1"/>
          </p:cNvSpPr>
          <p:nvPr>
            <p:ph type="title" hasCustomPrompt="1"/>
          </p:nvPr>
        </p:nvSpPr>
        <p:spPr/>
        <p:txBody>
          <a:bodyPr lIns="0" tIns="0" rIns="0" bIns="0"/>
          <a:lstStyle>
            <a:lvl1pPr>
              <a:defRPr/>
            </a:lvl1pPr>
          </a:lstStyle>
          <a:p>
            <a:r>
              <a:rPr lang="nl-NL" dirty="0"/>
              <a:t>Plaats hier je titel</a:t>
            </a:r>
          </a:p>
        </p:txBody>
      </p:sp>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TABEL</a:t>
            </a:r>
          </a:p>
        </p:txBody>
      </p:sp>
      <p:grpSp>
        <p:nvGrpSpPr>
          <p:cNvPr id="13" name="INSTRUCTIE">
            <a:extLst>
              <a:ext uri="{FF2B5EF4-FFF2-40B4-BE49-F238E27FC236}">
                <a16:creationId xmlns:a16="http://schemas.microsoft.com/office/drawing/2014/main" id="{D0BB7969-1D41-402F-AB10-DB312440597F}"/>
              </a:ext>
            </a:extLst>
          </p:cNvPr>
          <p:cNvGrpSpPr/>
          <p:nvPr userDrawn="1"/>
        </p:nvGrpSpPr>
        <p:grpSpPr>
          <a:xfrm>
            <a:off x="9283196" y="2"/>
            <a:ext cx="2770040" cy="5020014"/>
            <a:chOff x="-3786437" y="3"/>
            <a:chExt cx="3693386" cy="6693352"/>
          </a:xfrm>
        </p:grpSpPr>
        <p:grpSp>
          <p:nvGrpSpPr>
            <p:cNvPr id="14" name="Groep 13">
              <a:extLst>
                <a:ext uri="{FF2B5EF4-FFF2-40B4-BE49-F238E27FC236}">
                  <a16:creationId xmlns:a16="http://schemas.microsoft.com/office/drawing/2014/main" id="{E99F4222-D2FA-4F5B-9A3F-4E83B89922C6}"/>
                </a:ext>
              </a:extLst>
            </p:cNvPr>
            <p:cNvGrpSpPr/>
            <p:nvPr userDrawn="1"/>
          </p:nvGrpSpPr>
          <p:grpSpPr>
            <a:xfrm>
              <a:off x="-3786164" y="3"/>
              <a:ext cx="3592800" cy="3209594"/>
              <a:chOff x="-3786164" y="3"/>
              <a:chExt cx="3592800" cy="3209594"/>
            </a:xfrm>
          </p:grpSpPr>
          <p:sp>
            <p:nvSpPr>
              <p:cNvPr id="80" name="Rechthoek 79">
                <a:extLst>
                  <a:ext uri="{FF2B5EF4-FFF2-40B4-BE49-F238E27FC236}">
                    <a16:creationId xmlns:a16="http://schemas.microsoft.com/office/drawing/2014/main" id="{BCD67FD3-0E03-4195-9769-2781D20550C7}"/>
                  </a:ext>
                </a:extLst>
              </p:cNvPr>
              <p:cNvSpPr/>
              <p:nvPr userDrawn="1"/>
            </p:nvSpPr>
            <p:spPr>
              <a:xfrm>
                <a:off x="-3786164" y="3"/>
                <a:ext cx="3592800" cy="320959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81" name="Ovaal 80">
                <a:extLst>
                  <a:ext uri="{FF2B5EF4-FFF2-40B4-BE49-F238E27FC236}">
                    <a16:creationId xmlns:a16="http://schemas.microsoft.com/office/drawing/2014/main" id="{7BF1BBBF-620A-4994-BF5A-9CA895044C5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2175C6BA-8C8A-4106-8888-8513B779973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3" name="Ovaal 82">
                <a:extLst>
                  <a:ext uri="{FF2B5EF4-FFF2-40B4-BE49-F238E27FC236}">
                    <a16:creationId xmlns:a16="http://schemas.microsoft.com/office/drawing/2014/main" id="{0477DFA6-A8E6-4CFB-A0B3-924452A64B4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A6908E04-7101-46C9-B1C0-56A300DD43E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EF3CA023-5E99-4700-A8EE-C4EDAB4CB59D}"/>
                  </a:ext>
                </a:extLst>
              </p:cNvPr>
              <p:cNvGrpSpPr/>
              <p:nvPr userDrawn="1"/>
            </p:nvGrpSpPr>
            <p:grpSpPr>
              <a:xfrm>
                <a:off x="-3311319" y="2164285"/>
                <a:ext cx="825500" cy="209550"/>
                <a:chOff x="13504624" y="2482850"/>
                <a:chExt cx="825500" cy="209550"/>
              </a:xfrm>
            </p:grpSpPr>
            <p:sp>
              <p:nvSpPr>
                <p:cNvPr id="97" name="Rechthoek 96">
                  <a:extLst>
                    <a:ext uri="{FF2B5EF4-FFF2-40B4-BE49-F238E27FC236}">
                      <a16:creationId xmlns:a16="http://schemas.microsoft.com/office/drawing/2014/main" id="{149D6AF5-75A2-4150-9E1A-CD062DF9B61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675" b="0" noProof="0" dirty="0">
                      <a:solidFill>
                        <a:srgbClr val="211F26"/>
                      </a:solidFill>
                      <a:latin typeface="Calibri" panose="020F0502020204030204" pitchFamily="34" charset="0"/>
                      <a:cs typeface="Calibri" panose="020F0502020204030204" pitchFamily="34" charset="0"/>
                    </a:rPr>
                    <a:t>OK</a:t>
                  </a:r>
                </a:p>
              </p:txBody>
            </p:sp>
            <p:cxnSp>
              <p:nvCxnSpPr>
                <p:cNvPr id="98" name="Rechte verbindingslijn 97">
                  <a:extLst>
                    <a:ext uri="{FF2B5EF4-FFF2-40B4-BE49-F238E27FC236}">
                      <a16:creationId xmlns:a16="http://schemas.microsoft.com/office/drawing/2014/main" id="{34BF8B6A-CB46-44C3-B924-BD624A48502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75B3BE48-27D1-49B4-B1A1-2701F8D5C4E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84E9D2C0-016D-4B21-858C-223DC2E758C5}"/>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99D802F0-9177-46A3-8690-37EF64DF825F}"/>
                  </a:ext>
                </a:extLst>
              </p:cNvPr>
              <p:cNvSpPr/>
              <p:nvPr userDrawn="1"/>
            </p:nvSpPr>
            <p:spPr>
              <a:xfrm>
                <a:off x="-3319415" y="2555610"/>
                <a:ext cx="2944682" cy="48838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onderdelen van de tabel te selecteren en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‘Tabelontwerp’ </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88" name="Tabel icoon">
                <a:extLst>
                  <a:ext uri="{FF2B5EF4-FFF2-40B4-BE49-F238E27FC236}">
                    <a16:creationId xmlns:a16="http://schemas.microsoft.com/office/drawing/2014/main" id="{B5B6AB08-0443-44EC-A6AA-BAAFFEB9F2C9}"/>
                  </a:ext>
                </a:extLst>
              </p:cNvPr>
              <p:cNvGrpSpPr/>
              <p:nvPr userDrawn="1"/>
            </p:nvGrpSpPr>
            <p:grpSpPr>
              <a:xfrm>
                <a:off x="-3308869" y="1240695"/>
                <a:ext cx="338201" cy="305477"/>
                <a:chOff x="6072040" y="3376043"/>
                <a:chExt cx="1227920" cy="1109109"/>
              </a:xfrm>
            </p:grpSpPr>
            <p:sp>
              <p:nvSpPr>
                <p:cNvPr id="89" name="Rechthoek 88">
                  <a:extLst>
                    <a:ext uri="{FF2B5EF4-FFF2-40B4-BE49-F238E27FC236}">
                      <a16:creationId xmlns:a16="http://schemas.microsoft.com/office/drawing/2014/main" id="{B55BA25C-1019-42EE-BCCE-AA7D8A7A2BD7}"/>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chemeClr val="accent1"/>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F4BB24A5-D0FB-4CEC-9D9A-52804F0EF1E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chemeClr val="accent1"/>
                    </a:solidFill>
                    <a:latin typeface="Calibri" panose="020F0502020204030204" pitchFamily="34" charset="0"/>
                    <a:cs typeface="Calibri" panose="020F0502020204030204" pitchFamily="34" charset="0"/>
                  </a:endParaRPr>
                </a:p>
              </p:txBody>
            </p:sp>
            <p:cxnSp>
              <p:nvCxnSpPr>
                <p:cNvPr id="91" name="Rechte verbindingslijn 90">
                  <a:extLst>
                    <a:ext uri="{FF2B5EF4-FFF2-40B4-BE49-F238E27FC236}">
                      <a16:creationId xmlns:a16="http://schemas.microsoft.com/office/drawing/2014/main" id="{2CAC43CF-F125-4B2A-8D9D-A8FF130277B4}"/>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23524F8A-9AEF-4245-9802-D7F7D7542F5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4BC83A90-ABF6-4F8B-BFA9-2FDE96CABD38}"/>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326B6FF5-170C-4BFA-AEE1-430CA68F3EA7}"/>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9CF51621-759F-4040-8719-C584D3AD913B}"/>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6" name="Rechthoek 95">
                  <a:extLst>
                    <a:ext uri="{FF2B5EF4-FFF2-40B4-BE49-F238E27FC236}">
                      <a16:creationId xmlns:a16="http://schemas.microsoft.com/office/drawing/2014/main" id="{89AB6453-690D-4393-ACEA-DA07D5F48BB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solidFill>
                      <a:schemeClr val="accent1"/>
                    </a:solidFill>
                    <a:latin typeface="Calibri" panose="020F0502020204030204" pitchFamily="34" charset="0"/>
                    <a:cs typeface="Calibri" panose="020F0502020204030204" pitchFamily="34" charset="0"/>
                  </a:endParaRPr>
                </a:p>
              </p:txBody>
            </p:sp>
          </p:grpSp>
        </p:grpSp>
        <p:grpSp>
          <p:nvGrpSpPr>
            <p:cNvPr id="15" name="Groep 14">
              <a:extLst>
                <a:ext uri="{FF2B5EF4-FFF2-40B4-BE49-F238E27FC236}">
                  <a16:creationId xmlns:a16="http://schemas.microsoft.com/office/drawing/2014/main" id="{88D5C3B6-A813-4BCC-B033-DFAD0726AEA5}"/>
                </a:ext>
              </a:extLst>
            </p:cNvPr>
            <p:cNvGrpSpPr/>
            <p:nvPr userDrawn="1"/>
          </p:nvGrpSpPr>
          <p:grpSpPr>
            <a:xfrm>
              <a:off x="-3786437" y="3410167"/>
              <a:ext cx="3693386" cy="3283188"/>
              <a:chOff x="-3786437" y="3410167"/>
              <a:chExt cx="3693386" cy="3283188"/>
            </a:xfrm>
          </p:grpSpPr>
          <p:sp>
            <p:nvSpPr>
              <p:cNvPr id="16" name="Rechthoek 15">
                <a:extLst>
                  <a:ext uri="{FF2B5EF4-FFF2-40B4-BE49-F238E27FC236}">
                    <a16:creationId xmlns:a16="http://schemas.microsoft.com/office/drawing/2014/main" id="{11FEB133-5FA3-4E9F-B938-9C71106BD72A}"/>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nl-NL" sz="1050" b="1" cap="all" baseline="0" noProof="0" dirty="0">
                    <a:solidFill>
                      <a:schemeClr val="accent1"/>
                    </a:solidFill>
                    <a:latin typeface="Calibri" panose="020F0502020204030204" pitchFamily="34" charset="0"/>
                    <a:cs typeface="Calibri" panose="020F0502020204030204" pitchFamily="34" charset="0"/>
                  </a:rPr>
                  <a:t>Tabel bewerken</a:t>
                </a:r>
              </a:p>
            </p:txBody>
          </p:sp>
          <p:sp>
            <p:nvSpPr>
              <p:cNvPr id="17" name="Ovaal 16">
                <a:extLst>
                  <a:ext uri="{FF2B5EF4-FFF2-40B4-BE49-F238E27FC236}">
                    <a16:creationId xmlns:a16="http://schemas.microsoft.com/office/drawing/2014/main" id="{A98B9E1D-C27E-49A7-9970-454B5B57D5DA}"/>
                  </a:ext>
                </a:extLst>
              </p:cNvPr>
              <p:cNvSpPr/>
              <p:nvPr userDrawn="1"/>
            </p:nvSpPr>
            <p:spPr>
              <a:xfrm>
                <a:off x="-3603587" y="387476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1E408265-F20E-43D6-9286-0F7CF4B3491E}"/>
                  </a:ext>
                </a:extLst>
              </p:cNvPr>
              <p:cNvSpPr/>
              <p:nvPr userDrawn="1"/>
            </p:nvSpPr>
            <p:spPr>
              <a:xfrm>
                <a:off x="-3319415" y="3874767"/>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rijen en/of kolommen van de tabel en ga naar de tab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‘Indeling’</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 name="Rechthoek 18">
                <a:extLst>
                  <a:ext uri="{FF2B5EF4-FFF2-40B4-BE49-F238E27FC236}">
                    <a16:creationId xmlns:a16="http://schemas.microsoft.com/office/drawing/2014/main" id="{6E97A5B5-57F8-4C63-BB20-734AF1909966}"/>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900" b="1" cap="all" baseline="0" noProof="0" dirty="0">
                    <a:solidFill>
                      <a:srgbClr val="211F26"/>
                    </a:solidFill>
                    <a:latin typeface="Calibri" panose="020F0502020204030204" pitchFamily="34" charset="0"/>
                    <a:cs typeface="Calibri" panose="020F0502020204030204" pitchFamily="34" charset="0"/>
                  </a:rPr>
                  <a:t>Meer weten?</a:t>
                </a:r>
                <a:br>
                  <a:rPr lang="nl-NL" sz="900" cap="all"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Ga naar de instructie dia </a:t>
                </a:r>
                <a:r>
                  <a:rPr lang="nl-NL" sz="900" b="1" cap="none" baseline="0" noProof="0" dirty="0">
                    <a:solidFill>
                      <a:srgbClr val="211F26"/>
                    </a:solidFill>
                    <a:latin typeface="Calibri" panose="020F0502020204030204" pitchFamily="34" charset="0"/>
                    <a:cs typeface="Calibri" panose="020F0502020204030204" pitchFamily="34" charset="0"/>
                  </a:rPr>
                  <a:t>‘VIDEO INSTRUCTIES’</a:t>
                </a:r>
                <a:r>
                  <a:rPr lang="nl-NL" sz="900" cap="none" baseline="0" noProof="0" dirty="0">
                    <a:solidFill>
                      <a:srgbClr val="211F26"/>
                    </a:solidFill>
                    <a:latin typeface="Calibri" panose="020F0502020204030204" pitchFamily="34" charset="0"/>
                    <a:cs typeface="Calibri" panose="020F0502020204030204" pitchFamily="34" charset="0"/>
                  </a:rPr>
                  <a:t>.</a:t>
                </a:r>
                <a:br>
                  <a:rPr lang="nl-NL" sz="900" cap="none" baseline="0" noProof="0" dirty="0">
                    <a:solidFill>
                      <a:srgbClr val="211F26"/>
                    </a:solidFill>
                    <a:latin typeface="Calibri" panose="020F0502020204030204" pitchFamily="34" charset="0"/>
                    <a:cs typeface="Calibri" panose="020F0502020204030204" pitchFamily="34" charset="0"/>
                  </a:rPr>
                </a:br>
                <a:r>
                  <a:rPr lang="nl-NL" sz="9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900" i="1" cap="none" baseline="0" noProof="0" dirty="0">
                    <a:solidFill>
                      <a:srgbClr val="211F26"/>
                    </a:solidFill>
                    <a:latin typeface="Calibri" panose="020F0502020204030204" pitchFamily="34" charset="0"/>
                    <a:cs typeface="Calibri" panose="020F0502020204030204" pitchFamily="34" charset="0"/>
                  </a:rPr>
                  <a:t>‘Start’</a:t>
                </a:r>
                <a:r>
                  <a:rPr lang="nl-NL" sz="900" cap="none" baseline="0" noProof="0" dirty="0">
                    <a:solidFill>
                      <a:srgbClr val="211F26"/>
                    </a:solidFill>
                    <a:latin typeface="Calibri" panose="020F0502020204030204" pitchFamily="34" charset="0"/>
                    <a:cs typeface="Calibri" panose="020F0502020204030204" pitchFamily="34" charset="0"/>
                  </a:rPr>
                  <a:t> &gt; </a:t>
                </a:r>
                <a:r>
                  <a:rPr lang="nl-NL" sz="9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0" name="ICOON_info">
                <a:extLst>
                  <a:ext uri="{FF2B5EF4-FFF2-40B4-BE49-F238E27FC236}">
                    <a16:creationId xmlns:a16="http://schemas.microsoft.com/office/drawing/2014/main" id="{6521C33C-3820-48B1-9D5C-225D46E809AE}"/>
                  </a:ext>
                </a:extLst>
              </p:cNvPr>
              <p:cNvGrpSpPr/>
              <p:nvPr userDrawn="1"/>
            </p:nvGrpSpPr>
            <p:grpSpPr>
              <a:xfrm>
                <a:off x="-376736" y="5729337"/>
                <a:ext cx="283685" cy="283685"/>
                <a:chOff x="-510741" y="5913713"/>
                <a:chExt cx="267555" cy="267555"/>
              </a:xfrm>
            </p:grpSpPr>
            <p:sp>
              <p:nvSpPr>
                <p:cNvPr id="78" name="Ovaal 77">
                  <a:extLst>
                    <a:ext uri="{FF2B5EF4-FFF2-40B4-BE49-F238E27FC236}">
                      <a16:creationId xmlns:a16="http://schemas.microsoft.com/office/drawing/2014/main" id="{189EE1B5-E6FA-4F09-A4F8-1216A80D5C1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noProof="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4E66BAAF-C5DD-4720-AF15-0A7EB21D347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1500" noProof="0">
                    <a:solidFill>
                      <a:srgbClr val="211F26"/>
                    </a:solidFill>
                    <a:latin typeface="Calibri" panose="020F0502020204030204" pitchFamily="34" charset="0"/>
                    <a:cs typeface="Calibri" panose="020F0502020204030204" pitchFamily="34" charset="0"/>
                  </a:endParaRPr>
                </a:p>
              </p:txBody>
            </p:sp>
          </p:grpSp>
          <p:sp>
            <p:nvSpPr>
              <p:cNvPr id="21" name="Ovaal 20">
                <a:extLst>
                  <a:ext uri="{FF2B5EF4-FFF2-40B4-BE49-F238E27FC236}">
                    <a16:creationId xmlns:a16="http://schemas.microsoft.com/office/drawing/2014/main" id="{1E6D759E-1866-463B-B4BD-BACE3BACDA06}"/>
                  </a:ext>
                </a:extLst>
              </p:cNvPr>
              <p:cNvSpPr/>
              <p:nvPr userDrawn="1"/>
            </p:nvSpPr>
            <p:spPr>
              <a:xfrm>
                <a:off x="-3603587" y="4396122"/>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2" name="Rechthoek 21">
                <a:extLst>
                  <a:ext uri="{FF2B5EF4-FFF2-40B4-BE49-F238E27FC236}">
                    <a16:creationId xmlns:a16="http://schemas.microsoft.com/office/drawing/2014/main" id="{7748CDC8-7AFA-4BBC-96CB-FC8516264317}"/>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 het onderdeel </a:t>
                </a:r>
                <a:r>
                  <a:rPr kumimoji="0" lang="nl-NL"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‘Rijen en kolommen’</a:t>
                </a:r>
                <a:r>
                  <a:rPr kumimoji="0" lang="nl-NL"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kunnen rijen en kolommen verwijderd of toegevoegd te worden. Kies uit de verschillende opties:</a:t>
                </a:r>
              </a:p>
            </p:txBody>
          </p:sp>
          <p:grpSp>
            <p:nvGrpSpPr>
              <p:cNvPr id="23" name="Groep 22">
                <a:extLst>
                  <a:ext uri="{FF2B5EF4-FFF2-40B4-BE49-F238E27FC236}">
                    <a16:creationId xmlns:a16="http://schemas.microsoft.com/office/drawing/2014/main" id="{68E2D974-82EA-491C-8482-FCF7019DE1A2}"/>
                  </a:ext>
                </a:extLst>
              </p:cNvPr>
              <p:cNvGrpSpPr/>
              <p:nvPr userDrawn="1"/>
            </p:nvGrpSpPr>
            <p:grpSpPr>
              <a:xfrm>
                <a:off x="-3415313" y="4996916"/>
                <a:ext cx="3013682" cy="673634"/>
                <a:chOff x="-3415313" y="4996916"/>
                <a:chExt cx="3013682" cy="673634"/>
              </a:xfrm>
            </p:grpSpPr>
            <p:grpSp>
              <p:nvGrpSpPr>
                <p:cNvPr id="24" name="Groep 23">
                  <a:extLst>
                    <a:ext uri="{FF2B5EF4-FFF2-40B4-BE49-F238E27FC236}">
                      <a16:creationId xmlns:a16="http://schemas.microsoft.com/office/drawing/2014/main" id="{3E347397-430F-457B-80E2-CE9DADAF81DA}"/>
                    </a:ext>
                  </a:extLst>
                </p:cNvPr>
                <p:cNvGrpSpPr/>
                <p:nvPr userDrawn="1"/>
              </p:nvGrpSpPr>
              <p:grpSpPr>
                <a:xfrm>
                  <a:off x="-3415313" y="5041534"/>
                  <a:ext cx="761481" cy="529523"/>
                  <a:chOff x="-3492543" y="5041534"/>
                  <a:chExt cx="761481" cy="529523"/>
                </a:xfrm>
              </p:grpSpPr>
              <p:grpSp>
                <p:nvGrpSpPr>
                  <p:cNvPr id="69" name="Groep 68">
                    <a:extLst>
                      <a:ext uri="{FF2B5EF4-FFF2-40B4-BE49-F238E27FC236}">
                        <a16:creationId xmlns:a16="http://schemas.microsoft.com/office/drawing/2014/main" id="{2742467C-1446-403C-9A53-D11DC2DC30A4}"/>
                      </a:ext>
                    </a:extLst>
                  </p:cNvPr>
                  <p:cNvGrpSpPr/>
                  <p:nvPr userDrawn="1"/>
                </p:nvGrpSpPr>
                <p:grpSpPr>
                  <a:xfrm>
                    <a:off x="-3307743" y="5041534"/>
                    <a:ext cx="485596" cy="437045"/>
                    <a:chOff x="-3307743" y="4999319"/>
                    <a:chExt cx="644991" cy="580504"/>
                  </a:xfrm>
                </p:grpSpPr>
                <p:grpSp>
                  <p:nvGrpSpPr>
                    <p:cNvPr id="71" name="Groep 70">
                      <a:extLst>
                        <a:ext uri="{FF2B5EF4-FFF2-40B4-BE49-F238E27FC236}">
                          <a16:creationId xmlns:a16="http://schemas.microsoft.com/office/drawing/2014/main" id="{AFD9EADB-8668-4B17-AA33-F2CEE2E92395}"/>
                        </a:ext>
                      </a:extLst>
                    </p:cNvPr>
                    <p:cNvGrpSpPr/>
                    <p:nvPr userDrawn="1"/>
                  </p:nvGrpSpPr>
                  <p:grpSpPr>
                    <a:xfrm>
                      <a:off x="-3307743" y="4999319"/>
                      <a:ext cx="516835" cy="439373"/>
                      <a:chOff x="-3307743" y="4999319"/>
                      <a:chExt cx="516835" cy="439373"/>
                    </a:xfrm>
                  </p:grpSpPr>
                  <p:cxnSp>
                    <p:nvCxnSpPr>
                      <p:cNvPr id="73" name="Rechte verbindingslijn 72">
                        <a:extLst>
                          <a:ext uri="{FF2B5EF4-FFF2-40B4-BE49-F238E27FC236}">
                            <a16:creationId xmlns:a16="http://schemas.microsoft.com/office/drawing/2014/main" id="{879B2C71-D324-455E-BE38-906EB0EB950D}"/>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0532A63-E12C-4F93-8BFE-1AFE75164B64}"/>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81DCA5AD-005D-432B-A710-FE9A8220DB13}"/>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5CAE5F3C-161B-407E-AEF7-3498281A3960}"/>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77" name="Rechthoek 76">
                        <a:extLst>
                          <a:ext uri="{FF2B5EF4-FFF2-40B4-BE49-F238E27FC236}">
                            <a16:creationId xmlns:a16="http://schemas.microsoft.com/office/drawing/2014/main" id="{449AD1E3-9ED9-4616-8E91-D21B76C8D56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72" name="Vrije vorm: vorm 71">
                      <a:extLst>
                        <a:ext uri="{FF2B5EF4-FFF2-40B4-BE49-F238E27FC236}">
                          <a16:creationId xmlns:a16="http://schemas.microsoft.com/office/drawing/2014/main" id="{C003567A-E432-44CD-A462-98FB2975CCF7}"/>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013" dirty="0" err="1"/>
                    </a:p>
                  </p:txBody>
                </p:sp>
              </p:grpSp>
              <p:sp>
                <p:nvSpPr>
                  <p:cNvPr id="70" name="Tekstvak 69">
                    <a:extLst>
                      <a:ext uri="{FF2B5EF4-FFF2-40B4-BE49-F238E27FC236}">
                        <a16:creationId xmlns:a16="http://schemas.microsoft.com/office/drawing/2014/main" id="{DA806F53-359F-48C8-B1F2-E8C50273F3B8}"/>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Verwijderen</a:t>
                    </a:r>
                  </a:p>
                </p:txBody>
              </p:sp>
            </p:grpSp>
            <p:grpSp>
              <p:nvGrpSpPr>
                <p:cNvPr id="25" name="Groep 24">
                  <a:extLst>
                    <a:ext uri="{FF2B5EF4-FFF2-40B4-BE49-F238E27FC236}">
                      <a16:creationId xmlns:a16="http://schemas.microsoft.com/office/drawing/2014/main" id="{311F36A7-6958-496F-B120-0AECAA569D8D}"/>
                    </a:ext>
                  </a:extLst>
                </p:cNvPr>
                <p:cNvGrpSpPr/>
                <p:nvPr userDrawn="1"/>
              </p:nvGrpSpPr>
              <p:grpSpPr>
                <a:xfrm>
                  <a:off x="-2582156" y="4996916"/>
                  <a:ext cx="572112" cy="673634"/>
                  <a:chOff x="-2709168" y="4996916"/>
                  <a:chExt cx="572112" cy="673634"/>
                </a:xfrm>
              </p:grpSpPr>
              <p:grpSp>
                <p:nvGrpSpPr>
                  <p:cNvPr id="59" name="Groep 58">
                    <a:extLst>
                      <a:ext uri="{FF2B5EF4-FFF2-40B4-BE49-F238E27FC236}">
                        <a16:creationId xmlns:a16="http://schemas.microsoft.com/office/drawing/2014/main" id="{0A6AC2DA-31AA-4193-8691-D445746050CF}"/>
                      </a:ext>
                    </a:extLst>
                  </p:cNvPr>
                  <p:cNvGrpSpPr/>
                  <p:nvPr userDrawn="1"/>
                </p:nvGrpSpPr>
                <p:grpSpPr>
                  <a:xfrm>
                    <a:off x="-2609993" y="4996916"/>
                    <a:ext cx="389111" cy="375410"/>
                    <a:chOff x="-2542178" y="4940055"/>
                    <a:chExt cx="516835" cy="498637"/>
                  </a:xfrm>
                </p:grpSpPr>
                <p:sp>
                  <p:nvSpPr>
                    <p:cNvPr id="61" name="Rechthoek 60">
                      <a:extLst>
                        <a:ext uri="{FF2B5EF4-FFF2-40B4-BE49-F238E27FC236}">
                          <a16:creationId xmlns:a16="http://schemas.microsoft.com/office/drawing/2014/main" id="{D872ECDA-842E-4923-9E85-3FD0FD309532}"/>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62" name="Groep 61">
                      <a:extLst>
                        <a:ext uri="{FF2B5EF4-FFF2-40B4-BE49-F238E27FC236}">
                          <a16:creationId xmlns:a16="http://schemas.microsoft.com/office/drawing/2014/main" id="{97215D1F-981D-46B1-97B5-283172210D89}"/>
                        </a:ext>
                      </a:extLst>
                    </p:cNvPr>
                    <p:cNvGrpSpPr/>
                    <p:nvPr userDrawn="1"/>
                  </p:nvGrpSpPr>
                  <p:grpSpPr>
                    <a:xfrm>
                      <a:off x="-2542178" y="4999319"/>
                      <a:ext cx="516835" cy="439373"/>
                      <a:chOff x="-3307743" y="4999319"/>
                      <a:chExt cx="516835" cy="439373"/>
                    </a:xfrm>
                  </p:grpSpPr>
                  <p:cxnSp>
                    <p:nvCxnSpPr>
                      <p:cNvPr id="64" name="Rechte verbindingslijn 63">
                        <a:extLst>
                          <a:ext uri="{FF2B5EF4-FFF2-40B4-BE49-F238E27FC236}">
                            <a16:creationId xmlns:a16="http://schemas.microsoft.com/office/drawing/2014/main" id="{404C789E-E1CC-40DC-9446-D5C5075EB0B4}"/>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39A93B4-95F6-4F5A-AAA1-8D1DADD0120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590774D-91C4-4E76-B006-00BDA3715729}"/>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FEDB78B8-08D8-43E2-985E-D4186DDD0D81}"/>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68" name="Rechthoek 67">
                        <a:extLst>
                          <a:ext uri="{FF2B5EF4-FFF2-40B4-BE49-F238E27FC236}">
                            <a16:creationId xmlns:a16="http://schemas.microsoft.com/office/drawing/2014/main" id="{55149E00-66FA-49A2-AA58-2BCF6ABD591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63" name="Pijl: rechts 62">
                      <a:extLst>
                        <a:ext uri="{FF2B5EF4-FFF2-40B4-BE49-F238E27FC236}">
                          <a16:creationId xmlns:a16="http://schemas.microsoft.com/office/drawing/2014/main" id="{D9749753-A590-4D45-B0E5-0FF225D240E1}"/>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60" name="Tekstvak 59">
                    <a:extLst>
                      <a:ext uri="{FF2B5EF4-FFF2-40B4-BE49-F238E27FC236}">
                        <a16:creationId xmlns:a16="http://schemas.microsoft.com/office/drawing/2014/main" id="{CF42345D-B944-47C4-9233-C163D2575F86}"/>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Hierboven invoegen</a:t>
                    </a:r>
                  </a:p>
                </p:txBody>
              </p:sp>
            </p:grpSp>
            <p:grpSp>
              <p:nvGrpSpPr>
                <p:cNvPr id="26" name="Groep 25">
                  <a:extLst>
                    <a:ext uri="{FF2B5EF4-FFF2-40B4-BE49-F238E27FC236}">
                      <a16:creationId xmlns:a16="http://schemas.microsoft.com/office/drawing/2014/main" id="{1AADF419-F6A4-4CF4-AC52-B7B3BD973E35}"/>
                    </a:ext>
                  </a:extLst>
                </p:cNvPr>
                <p:cNvGrpSpPr/>
                <p:nvPr userDrawn="1"/>
              </p:nvGrpSpPr>
              <p:grpSpPr>
                <a:xfrm>
                  <a:off x="-2036147" y="5039725"/>
                  <a:ext cx="572112" cy="630825"/>
                  <a:chOff x="-2099568" y="5039725"/>
                  <a:chExt cx="572112" cy="630825"/>
                </a:xfrm>
              </p:grpSpPr>
              <p:grpSp>
                <p:nvGrpSpPr>
                  <p:cNvPr id="49" name="Groep 48">
                    <a:extLst>
                      <a:ext uri="{FF2B5EF4-FFF2-40B4-BE49-F238E27FC236}">
                        <a16:creationId xmlns:a16="http://schemas.microsoft.com/office/drawing/2014/main" id="{2074DD4B-DE18-495C-9E30-BF2AFC17DE3C}"/>
                      </a:ext>
                    </a:extLst>
                  </p:cNvPr>
                  <p:cNvGrpSpPr/>
                  <p:nvPr userDrawn="1"/>
                </p:nvGrpSpPr>
                <p:grpSpPr>
                  <a:xfrm rot="10800000">
                    <a:off x="-2004261" y="5039725"/>
                    <a:ext cx="389111" cy="375410"/>
                    <a:chOff x="-2542178" y="4940055"/>
                    <a:chExt cx="516835" cy="498637"/>
                  </a:xfrm>
                </p:grpSpPr>
                <p:sp>
                  <p:nvSpPr>
                    <p:cNvPr id="51" name="Rechthoek 50">
                      <a:extLst>
                        <a:ext uri="{FF2B5EF4-FFF2-40B4-BE49-F238E27FC236}">
                          <a16:creationId xmlns:a16="http://schemas.microsoft.com/office/drawing/2014/main" id="{F083DF7E-B99B-47AA-A604-D855C5212631}"/>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52" name="Groep 51">
                      <a:extLst>
                        <a:ext uri="{FF2B5EF4-FFF2-40B4-BE49-F238E27FC236}">
                          <a16:creationId xmlns:a16="http://schemas.microsoft.com/office/drawing/2014/main" id="{DD03DDBC-2B89-4F1E-A3E1-4260D135609C}"/>
                        </a:ext>
                      </a:extLst>
                    </p:cNvPr>
                    <p:cNvGrpSpPr/>
                    <p:nvPr userDrawn="1"/>
                  </p:nvGrpSpPr>
                  <p:grpSpPr>
                    <a:xfrm>
                      <a:off x="-2542178" y="4999319"/>
                      <a:ext cx="516835" cy="439373"/>
                      <a:chOff x="-3307743" y="4999319"/>
                      <a:chExt cx="516835" cy="439373"/>
                    </a:xfrm>
                  </p:grpSpPr>
                  <p:cxnSp>
                    <p:nvCxnSpPr>
                      <p:cNvPr id="54" name="Rechte verbindingslijn 53">
                        <a:extLst>
                          <a:ext uri="{FF2B5EF4-FFF2-40B4-BE49-F238E27FC236}">
                            <a16:creationId xmlns:a16="http://schemas.microsoft.com/office/drawing/2014/main" id="{6DBC0A91-4A6C-41A6-B8A9-F59242AAD35C}"/>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CD81CEB-37C5-41F9-B501-29A24B82E701}"/>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6428456-DE15-4C15-A6B5-F628DBDA5EAA}"/>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1455AD62-B29C-4461-9862-9C180ED4D37C}"/>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58" name="Rechthoek 57">
                        <a:extLst>
                          <a:ext uri="{FF2B5EF4-FFF2-40B4-BE49-F238E27FC236}">
                            <a16:creationId xmlns:a16="http://schemas.microsoft.com/office/drawing/2014/main" id="{BE6AC698-2597-43D0-BF94-D41F712057A2}"/>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53" name="Pijl: rechts 52">
                      <a:extLst>
                        <a:ext uri="{FF2B5EF4-FFF2-40B4-BE49-F238E27FC236}">
                          <a16:creationId xmlns:a16="http://schemas.microsoft.com/office/drawing/2014/main" id="{D3173A81-97AF-4B44-A910-531194E17DC2}"/>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50" name="Tekstvak 49">
                    <a:extLst>
                      <a:ext uri="{FF2B5EF4-FFF2-40B4-BE49-F238E27FC236}">
                        <a16:creationId xmlns:a16="http://schemas.microsoft.com/office/drawing/2014/main" id="{9D47A334-7192-43D7-B95E-821D1D5010EF}"/>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Hieronder invoegen</a:t>
                    </a:r>
                  </a:p>
                </p:txBody>
              </p:sp>
            </p:grpSp>
            <p:grpSp>
              <p:nvGrpSpPr>
                <p:cNvPr id="27" name="Groep 26">
                  <a:extLst>
                    <a:ext uri="{FF2B5EF4-FFF2-40B4-BE49-F238E27FC236}">
                      <a16:creationId xmlns:a16="http://schemas.microsoft.com/office/drawing/2014/main" id="{E3EDA0FC-3690-4506-8CD5-1D2E68023C98}"/>
                    </a:ext>
                  </a:extLst>
                </p:cNvPr>
                <p:cNvGrpSpPr/>
                <p:nvPr userDrawn="1"/>
              </p:nvGrpSpPr>
              <p:grpSpPr>
                <a:xfrm>
                  <a:off x="-1497156" y="5039725"/>
                  <a:ext cx="572112" cy="630825"/>
                  <a:chOff x="-1501387" y="5039725"/>
                  <a:chExt cx="572112" cy="630825"/>
                </a:xfrm>
              </p:grpSpPr>
              <p:grpSp>
                <p:nvGrpSpPr>
                  <p:cNvPr id="39" name="Groep 38">
                    <a:extLst>
                      <a:ext uri="{FF2B5EF4-FFF2-40B4-BE49-F238E27FC236}">
                        <a16:creationId xmlns:a16="http://schemas.microsoft.com/office/drawing/2014/main" id="{B1E60256-E6DD-44C1-9B67-1FE4B81D11D4}"/>
                      </a:ext>
                    </a:extLst>
                  </p:cNvPr>
                  <p:cNvGrpSpPr/>
                  <p:nvPr userDrawn="1"/>
                </p:nvGrpSpPr>
                <p:grpSpPr>
                  <a:xfrm rot="10800000">
                    <a:off x="-1453772" y="5039725"/>
                    <a:ext cx="426738" cy="332849"/>
                    <a:chOff x="-2542179" y="4996586"/>
                    <a:chExt cx="566814" cy="442106"/>
                  </a:xfrm>
                </p:grpSpPr>
                <p:sp>
                  <p:nvSpPr>
                    <p:cNvPr id="41" name="Rechthoek 40">
                      <a:extLst>
                        <a:ext uri="{FF2B5EF4-FFF2-40B4-BE49-F238E27FC236}">
                          <a16:creationId xmlns:a16="http://schemas.microsoft.com/office/drawing/2014/main" id="{BFEFB801-A1A0-4AB9-9628-8DF2BCA89C3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42" name="Groep 41">
                      <a:extLst>
                        <a:ext uri="{FF2B5EF4-FFF2-40B4-BE49-F238E27FC236}">
                          <a16:creationId xmlns:a16="http://schemas.microsoft.com/office/drawing/2014/main" id="{8CDC5440-9246-4AFF-A2AE-3A8207F2346A}"/>
                        </a:ext>
                      </a:extLst>
                    </p:cNvPr>
                    <p:cNvGrpSpPr/>
                    <p:nvPr userDrawn="1"/>
                  </p:nvGrpSpPr>
                  <p:grpSpPr>
                    <a:xfrm>
                      <a:off x="-2542179" y="4996586"/>
                      <a:ext cx="516836" cy="442106"/>
                      <a:chOff x="-3307744" y="4996586"/>
                      <a:chExt cx="516836" cy="442106"/>
                    </a:xfrm>
                  </p:grpSpPr>
                  <p:cxnSp>
                    <p:nvCxnSpPr>
                      <p:cNvPr id="44" name="Rechte verbindingslijn 43">
                        <a:extLst>
                          <a:ext uri="{FF2B5EF4-FFF2-40B4-BE49-F238E27FC236}">
                            <a16:creationId xmlns:a16="http://schemas.microsoft.com/office/drawing/2014/main" id="{C0E28721-46DB-4FF3-81D9-1CE8AFD4779A}"/>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C9F0B8E-4853-4B3D-B1DA-A40F20FE4B68}"/>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8BC238C3-5657-43E0-98E2-153ABBEA3046}"/>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FA881526-FED8-4790-B3C3-151AF121A97F}"/>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48" name="Rechthoek 47">
                        <a:extLst>
                          <a:ext uri="{FF2B5EF4-FFF2-40B4-BE49-F238E27FC236}">
                            <a16:creationId xmlns:a16="http://schemas.microsoft.com/office/drawing/2014/main" id="{80A8D03D-DB2B-49BD-BFB1-E6FC6D9E6658}"/>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43" name="Pijl: rechts 42">
                      <a:extLst>
                        <a:ext uri="{FF2B5EF4-FFF2-40B4-BE49-F238E27FC236}">
                          <a16:creationId xmlns:a16="http://schemas.microsoft.com/office/drawing/2014/main" id="{4FACC9D0-04E7-462F-98B7-45F309C2FFFA}"/>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40" name="Tekstvak 39">
                    <a:extLst>
                      <a:ext uri="{FF2B5EF4-FFF2-40B4-BE49-F238E27FC236}">
                        <a16:creationId xmlns:a16="http://schemas.microsoft.com/office/drawing/2014/main" id="{6447853F-3AAA-4F01-9370-1192B0865705}"/>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Links invoegen</a:t>
                    </a:r>
                  </a:p>
                </p:txBody>
              </p:sp>
            </p:grpSp>
            <p:grpSp>
              <p:nvGrpSpPr>
                <p:cNvPr id="28" name="Groep 27">
                  <a:extLst>
                    <a:ext uri="{FF2B5EF4-FFF2-40B4-BE49-F238E27FC236}">
                      <a16:creationId xmlns:a16="http://schemas.microsoft.com/office/drawing/2014/main" id="{8BE7C908-DB85-4C99-B6CD-DDA68F4AF1AA}"/>
                    </a:ext>
                  </a:extLst>
                </p:cNvPr>
                <p:cNvGrpSpPr/>
                <p:nvPr userDrawn="1"/>
              </p:nvGrpSpPr>
              <p:grpSpPr>
                <a:xfrm>
                  <a:off x="-973743" y="5039725"/>
                  <a:ext cx="572112" cy="630825"/>
                  <a:chOff x="-961551" y="5039725"/>
                  <a:chExt cx="572112" cy="630825"/>
                </a:xfrm>
              </p:grpSpPr>
              <p:grpSp>
                <p:nvGrpSpPr>
                  <p:cNvPr id="29" name="Groep 28">
                    <a:extLst>
                      <a:ext uri="{FF2B5EF4-FFF2-40B4-BE49-F238E27FC236}">
                        <a16:creationId xmlns:a16="http://schemas.microsoft.com/office/drawing/2014/main" id="{09B94469-F102-48DA-BA90-B0E358CDA231}"/>
                      </a:ext>
                    </a:extLst>
                  </p:cNvPr>
                  <p:cNvGrpSpPr/>
                  <p:nvPr userDrawn="1"/>
                </p:nvGrpSpPr>
                <p:grpSpPr>
                  <a:xfrm rot="10800000" flipH="1">
                    <a:off x="-868825" y="5039725"/>
                    <a:ext cx="426738" cy="332849"/>
                    <a:chOff x="-2542179" y="4996586"/>
                    <a:chExt cx="566814" cy="442106"/>
                  </a:xfrm>
                </p:grpSpPr>
                <p:sp>
                  <p:nvSpPr>
                    <p:cNvPr id="31" name="Rechthoek 30">
                      <a:extLst>
                        <a:ext uri="{FF2B5EF4-FFF2-40B4-BE49-F238E27FC236}">
                          <a16:creationId xmlns:a16="http://schemas.microsoft.com/office/drawing/2014/main" id="{2F4DE9DA-CE47-439E-B2D9-F3BB7A394634}"/>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nl-NL" sz="1200" cap="all" baseline="0" dirty="0" err="1">
                        <a:latin typeface="+mj-lt"/>
                      </a:endParaRPr>
                    </a:p>
                  </p:txBody>
                </p:sp>
                <p:grpSp>
                  <p:nvGrpSpPr>
                    <p:cNvPr id="32" name="Groep 31">
                      <a:extLst>
                        <a:ext uri="{FF2B5EF4-FFF2-40B4-BE49-F238E27FC236}">
                          <a16:creationId xmlns:a16="http://schemas.microsoft.com/office/drawing/2014/main" id="{7287038B-D124-4B5B-A83D-73756BC3CE3E}"/>
                        </a:ext>
                      </a:extLst>
                    </p:cNvPr>
                    <p:cNvGrpSpPr/>
                    <p:nvPr userDrawn="1"/>
                  </p:nvGrpSpPr>
                  <p:grpSpPr>
                    <a:xfrm>
                      <a:off x="-2542179" y="4996586"/>
                      <a:ext cx="516836" cy="442106"/>
                      <a:chOff x="-3307744" y="4996586"/>
                      <a:chExt cx="516836" cy="442106"/>
                    </a:xfrm>
                  </p:grpSpPr>
                  <p:cxnSp>
                    <p:nvCxnSpPr>
                      <p:cNvPr id="34" name="Rechte verbindingslijn 33">
                        <a:extLst>
                          <a:ext uri="{FF2B5EF4-FFF2-40B4-BE49-F238E27FC236}">
                            <a16:creationId xmlns:a16="http://schemas.microsoft.com/office/drawing/2014/main" id="{AFF309F7-9195-4D65-BA41-E2843F5D0B77}"/>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09F3AC1-394A-45CE-B34B-6FE754FD1A88}"/>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CF7956F3-0E53-4045-A727-5DF81EAD189B}"/>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680A0885-DC4D-474F-9FDB-119C441C2601}"/>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15D09DB2-F678-4C85-B6BB-6239A9B0E32C}"/>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1800" dirty="0" err="1">
                          <a:solidFill>
                            <a:schemeClr val="accent1"/>
                          </a:solidFill>
                          <a:latin typeface="Calibri" panose="020F0502020204030204" pitchFamily="34" charset="0"/>
                          <a:cs typeface="Calibri" panose="020F0502020204030204" pitchFamily="34" charset="0"/>
                        </a:endParaRPr>
                      </a:p>
                    </p:txBody>
                  </p:sp>
                </p:grpSp>
                <p:sp>
                  <p:nvSpPr>
                    <p:cNvPr id="33" name="Pijl: rechts 32">
                      <a:extLst>
                        <a:ext uri="{FF2B5EF4-FFF2-40B4-BE49-F238E27FC236}">
                          <a16:creationId xmlns:a16="http://schemas.microsoft.com/office/drawing/2014/main" id="{E1BFF1DB-7FF8-4AB0-9F6E-1D2CBADAA58C}"/>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50" b="1" noProof="0" dirty="0">
                        <a:solidFill>
                          <a:srgbClr val="211F26"/>
                        </a:solidFill>
                        <a:latin typeface="Calibri" panose="020F0502020204030204" pitchFamily="34" charset="0"/>
                        <a:cs typeface="Calibri" panose="020F0502020204030204" pitchFamily="34" charset="0"/>
                      </a:endParaRPr>
                    </a:p>
                  </p:txBody>
                </p:sp>
              </p:grpSp>
              <p:sp>
                <p:nvSpPr>
                  <p:cNvPr id="30" name="Tekstvak 29">
                    <a:extLst>
                      <a:ext uri="{FF2B5EF4-FFF2-40B4-BE49-F238E27FC236}">
                        <a16:creationId xmlns:a16="http://schemas.microsoft.com/office/drawing/2014/main" id="{D7DC8130-6C25-45AC-8D66-1FD047215970}"/>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nl-NL" sz="675" b="0" kern="1200" noProof="0" dirty="0">
                        <a:solidFill>
                          <a:srgbClr val="211F26"/>
                        </a:solidFill>
                        <a:latin typeface="Calibri" panose="020F0502020204030204" pitchFamily="34" charset="0"/>
                        <a:ea typeface="+mn-ea"/>
                        <a:cs typeface="Calibri" panose="020F0502020204030204" pitchFamily="34" charset="0"/>
                      </a:rPr>
                      <a:t>Rechts invoegen</a:t>
                    </a:r>
                  </a:p>
                </p:txBody>
              </p:sp>
            </p:grpSp>
          </p:grpSp>
        </p:grpSp>
      </p:grpSp>
    </p:spTree>
    <p:extLst>
      <p:ext uri="{BB962C8B-B14F-4D97-AF65-F5344CB8AC3E}">
        <p14:creationId xmlns:p14="http://schemas.microsoft.com/office/powerpoint/2010/main" val="210743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1+#ppt_w/2"/>
                                          </p:val>
                                        </p:tav>
                                        <p:tav tm="100000">
                                          <p:val>
                                            <p:strVal val="#ppt_x"/>
                                          </p:val>
                                        </p:tav>
                                      </p:tavLst>
                                    </p:anim>
                                    <p:anim calcmode="lin" valueType="num">
                                      <p:cBhvr additive="base">
                                        <p:cTn id="8" dur="1000" fill="hold"/>
                                        <p:tgtEl>
                                          <p:spTgt spid="102"/>
                                        </p:tgtEl>
                                        <p:attrNameLst>
                                          <p:attrName>ppt_y</p:attrName>
                                        </p:attrNameLst>
                                      </p:cBhvr>
                                      <p:tavLst>
                                        <p:tav tm="0">
                                          <p:val>
                                            <p:strVal val="#ppt_y"/>
                                          </p:val>
                                        </p:tav>
                                        <p:tav tm="100000">
                                          <p:val>
                                            <p:strVal val="#ppt_y"/>
                                          </p:val>
                                        </p:tav>
                                      </p:tavLst>
                                    </p:anim>
                                  </p:childTnLst>
                                </p:cTn>
                              </p:par>
                              <p:par>
                                <p:cTn id="9" presetID="8" presetClass="emph" presetSubtype="0" decel="46000" fill="hold" nodeType="withEffect">
                                  <p:stCondLst>
                                    <p:cond delay="0"/>
                                  </p:stCondLst>
                                  <p:childTnLst>
                                    <p:animRot by="10800000">
                                      <p:cBhvr>
                                        <p:cTn id="10" dur="2000" fill="hold"/>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85524" y="2571750"/>
            <a:ext cx="3744000" cy="618748"/>
          </a:xfrm>
        </p:spPr>
        <p:txBody>
          <a:bodyPr anchor="t" anchorCtr="0"/>
          <a:lstStyle>
            <a:lvl1pPr algn="l">
              <a:defRPr sz="2400">
                <a:solidFill>
                  <a:schemeClr val="bg1"/>
                </a:solidFill>
              </a:defRPr>
            </a:lvl1pPr>
          </a:lstStyle>
          <a:p>
            <a:r>
              <a:rPr lang="nl-NL" dirty="0"/>
              <a:t>Klik om stijl te bewerken</a:t>
            </a:r>
            <a:endParaRPr lang="en-US" dirty="0"/>
          </a:p>
        </p:txBody>
      </p:sp>
      <p:sp>
        <p:nvSpPr>
          <p:cNvPr id="3" name="Subtitle 2"/>
          <p:cNvSpPr>
            <a:spLocks noGrp="1"/>
          </p:cNvSpPr>
          <p:nvPr>
            <p:ph type="subTitle" idx="1"/>
          </p:nvPr>
        </p:nvSpPr>
        <p:spPr>
          <a:xfrm>
            <a:off x="4985524" y="3284789"/>
            <a:ext cx="3744000" cy="409982"/>
          </a:xfrm>
        </p:spPr>
        <p:txBody>
          <a:bodyPr anchor="t" anchorCtr="0"/>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Klikken om de ondertitelstijl van het model te bewerken</a:t>
            </a:r>
            <a:endParaRPr lang="en-US" dirty="0"/>
          </a:p>
        </p:txBody>
      </p:sp>
      <p:sp>
        <p:nvSpPr>
          <p:cNvPr id="8" name="Text Placeholder 3">
            <a:extLst>
              <a:ext uri="{FF2B5EF4-FFF2-40B4-BE49-F238E27FC236}">
                <a16:creationId xmlns:a16="http://schemas.microsoft.com/office/drawing/2014/main" id="{3BBDA94F-B21B-B940-B6D5-D11A269AC8E1}"/>
              </a:ext>
            </a:extLst>
          </p:cNvPr>
          <p:cNvSpPr>
            <a:spLocks noGrp="1"/>
          </p:cNvSpPr>
          <p:nvPr>
            <p:ph type="body" sz="half" idx="10"/>
          </p:nvPr>
        </p:nvSpPr>
        <p:spPr>
          <a:xfrm>
            <a:off x="4985524" y="3841958"/>
            <a:ext cx="3744000" cy="169014"/>
          </a:xfrm>
        </p:spPr>
        <p:txBody>
          <a:bodyPr/>
          <a:lstStyle>
            <a:lvl1pPr marL="0" indent="0" algn="l">
              <a:buNone/>
              <a:defRPr sz="10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930982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LUITING #1">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AFSLUITING #1</a:t>
            </a:r>
          </a:p>
        </p:txBody>
      </p:sp>
      <p:grpSp>
        <p:nvGrpSpPr>
          <p:cNvPr id="3" name="Groep 2">
            <a:extLst>
              <a:ext uri="{FF2B5EF4-FFF2-40B4-BE49-F238E27FC236}">
                <a16:creationId xmlns:a16="http://schemas.microsoft.com/office/drawing/2014/main" id="{BB0D0CC9-FE4D-4B6F-81BB-E3AB8442988C}"/>
              </a:ext>
            </a:extLst>
          </p:cNvPr>
          <p:cNvGrpSpPr/>
          <p:nvPr userDrawn="1"/>
        </p:nvGrpSpPr>
        <p:grpSpPr>
          <a:xfrm>
            <a:off x="-933134" y="-357031"/>
            <a:ext cx="10750635" cy="5960178"/>
            <a:chOff x="-1244178" y="-476041"/>
            <a:chExt cx="14334180" cy="7946904"/>
          </a:xfrm>
        </p:grpSpPr>
        <p:sp>
          <p:nvSpPr>
            <p:cNvPr id="6" name="Rechthoek 5">
              <a:extLst>
                <a:ext uri="{FF2B5EF4-FFF2-40B4-BE49-F238E27FC236}">
                  <a16:creationId xmlns:a16="http://schemas.microsoft.com/office/drawing/2014/main" id="{1ED553B5-1D06-46E4-BC47-0991B34A73D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33" name="Rechthoek 32">
              <a:extLst>
                <a:ext uri="{FF2B5EF4-FFF2-40B4-BE49-F238E27FC236}">
                  <a16:creationId xmlns:a16="http://schemas.microsoft.com/office/drawing/2014/main" id="{5404151A-5165-41FC-997C-9399DBDE21CF}"/>
                </a:ext>
              </a:extLst>
            </p:cNvPr>
            <p:cNvSpPr/>
            <p:nvPr userDrawn="1"/>
          </p:nvSpPr>
          <p:spPr>
            <a:xfrm>
              <a:off x="0" y="1138141"/>
              <a:ext cx="12192000" cy="5719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36" name="Vrije vorm: vorm 35">
              <a:extLst>
                <a:ext uri="{FF2B5EF4-FFF2-40B4-BE49-F238E27FC236}">
                  <a16:creationId xmlns:a16="http://schemas.microsoft.com/office/drawing/2014/main" id="{81F96E6A-8E7B-4C16-8427-B791EDAB2888}"/>
                </a:ext>
              </a:extLst>
            </p:cNvPr>
            <p:cNvSpPr/>
            <p:nvPr userDrawn="1"/>
          </p:nvSpPr>
          <p:spPr>
            <a:xfrm rot="14400000">
              <a:off x="8532276" y="-439978"/>
              <a:ext cx="3741462" cy="5373991"/>
            </a:xfrm>
            <a:custGeom>
              <a:avLst/>
              <a:gdLst>
                <a:gd name="connsiteX0" fmla="*/ 7262849 w 8320251"/>
                <a:gd name="connsiteY0" fmla="*/ 5160629 h 14014323"/>
                <a:gd name="connsiteX1" fmla="*/ 6898949 w 8320251"/>
                <a:gd name="connsiteY1" fmla="*/ 4746532 h 14014323"/>
                <a:gd name="connsiteX2" fmla="*/ 4662611 w 8320251"/>
                <a:gd name="connsiteY2" fmla="*/ 1191762 h 14014323"/>
                <a:gd name="connsiteX3" fmla="*/ 4509595 w 8320251"/>
                <a:gd name="connsiteY3" fmla="*/ 836389 h 14014323"/>
                <a:gd name="connsiteX4" fmla="*/ 3079929 w 8320251"/>
                <a:gd name="connsiteY4" fmla="*/ 10971 h 14014323"/>
                <a:gd name="connsiteX5" fmla="*/ 935077 w 8320251"/>
                <a:gd name="connsiteY5" fmla="*/ 3725965 h 14014323"/>
                <a:gd name="connsiteX6" fmla="*/ 935080 w 8320251"/>
                <a:gd name="connsiteY6" fmla="*/ 3725955 h 14014323"/>
                <a:gd name="connsiteX7" fmla="*/ 3086262 w 8320251"/>
                <a:gd name="connsiteY7" fmla="*/ 0 h 14014323"/>
                <a:gd name="connsiteX8" fmla="*/ 8320251 w 8320251"/>
                <a:gd name="connsiteY8" fmla="*/ 3021846 h 14014323"/>
                <a:gd name="connsiteX9" fmla="*/ 8048966 w 8320251"/>
                <a:gd name="connsiteY9" fmla="*/ 3479152 h 14014323"/>
                <a:gd name="connsiteX10" fmla="*/ 7394044 w 8320251"/>
                <a:gd name="connsiteY10" fmla="*/ 4825070 h 14014323"/>
                <a:gd name="connsiteX11" fmla="*/ 2914026 w 8320251"/>
                <a:gd name="connsiteY11" fmla="*/ 14014323 h 14014323"/>
                <a:gd name="connsiteX12" fmla="*/ 213541 w 8320251"/>
                <a:gd name="connsiteY12" fmla="*/ 12455197 h 14014323"/>
                <a:gd name="connsiteX13" fmla="*/ 145081 w 8320251"/>
                <a:gd name="connsiteY13" fmla="*/ 11982171 h 14014323"/>
                <a:gd name="connsiteX14" fmla="*/ 0 w 8320251"/>
                <a:gd name="connsiteY14" fmla="*/ 9623478 h 14014323"/>
                <a:gd name="connsiteX15" fmla="*/ 14361 w 8320251"/>
                <a:gd name="connsiteY15" fmla="*/ 8878151 h 14014323"/>
                <a:gd name="connsiteX16" fmla="*/ 28131 w 8320251"/>
                <a:gd name="connsiteY16" fmla="*/ 8640332 h 14014323"/>
                <a:gd name="connsiteX17" fmla="*/ 124821 w 8320251"/>
                <a:gd name="connsiteY17" fmla="*/ 8773862 h 14014323"/>
                <a:gd name="connsiteX18" fmla="*/ 3448995 w 8320251"/>
                <a:gd name="connsiteY18" fmla="*/ 12334252 h 14014323"/>
                <a:gd name="connsiteX19" fmla="*/ 3741462 w 8320251"/>
                <a:gd name="connsiteY19" fmla="*/ 12581161 h 14014323"/>
                <a:gd name="connsiteX20" fmla="*/ 6605839 w 8320251"/>
                <a:gd name="connsiteY20" fmla="*/ 7619915 h 14014323"/>
                <a:gd name="connsiteX21" fmla="*/ 6605839 w 8320251"/>
                <a:gd name="connsiteY21" fmla="*/ 7619915 h 14014323"/>
                <a:gd name="connsiteX0" fmla="*/ 7262849 w 8048966"/>
                <a:gd name="connsiteY0" fmla="*/ 5160629 h 14014323"/>
                <a:gd name="connsiteX1" fmla="*/ 6898949 w 8048966"/>
                <a:gd name="connsiteY1" fmla="*/ 4746532 h 14014323"/>
                <a:gd name="connsiteX2" fmla="*/ 4662611 w 8048966"/>
                <a:gd name="connsiteY2" fmla="*/ 1191762 h 14014323"/>
                <a:gd name="connsiteX3" fmla="*/ 4509595 w 8048966"/>
                <a:gd name="connsiteY3" fmla="*/ 836389 h 14014323"/>
                <a:gd name="connsiteX4" fmla="*/ 3079929 w 8048966"/>
                <a:gd name="connsiteY4" fmla="*/ 10971 h 14014323"/>
                <a:gd name="connsiteX5" fmla="*/ 935077 w 8048966"/>
                <a:gd name="connsiteY5" fmla="*/ 3725965 h 14014323"/>
                <a:gd name="connsiteX6" fmla="*/ 935080 w 8048966"/>
                <a:gd name="connsiteY6" fmla="*/ 3725955 h 14014323"/>
                <a:gd name="connsiteX7" fmla="*/ 3086262 w 8048966"/>
                <a:gd name="connsiteY7" fmla="*/ 0 h 14014323"/>
                <a:gd name="connsiteX8" fmla="*/ 8048966 w 8048966"/>
                <a:gd name="connsiteY8" fmla="*/ 3479152 h 14014323"/>
                <a:gd name="connsiteX9" fmla="*/ 7394044 w 8048966"/>
                <a:gd name="connsiteY9" fmla="*/ 4825070 h 14014323"/>
                <a:gd name="connsiteX10" fmla="*/ 7262849 w 8048966"/>
                <a:gd name="connsiteY10" fmla="*/ 5160629 h 14014323"/>
                <a:gd name="connsiteX11" fmla="*/ 2914026 w 8048966"/>
                <a:gd name="connsiteY11" fmla="*/ 14014323 h 14014323"/>
                <a:gd name="connsiteX12" fmla="*/ 213541 w 8048966"/>
                <a:gd name="connsiteY12" fmla="*/ 12455197 h 14014323"/>
                <a:gd name="connsiteX13" fmla="*/ 145081 w 8048966"/>
                <a:gd name="connsiteY13" fmla="*/ 11982171 h 14014323"/>
                <a:gd name="connsiteX14" fmla="*/ 0 w 8048966"/>
                <a:gd name="connsiteY14" fmla="*/ 9623478 h 14014323"/>
                <a:gd name="connsiteX15" fmla="*/ 14361 w 8048966"/>
                <a:gd name="connsiteY15" fmla="*/ 8878151 h 14014323"/>
                <a:gd name="connsiteX16" fmla="*/ 28131 w 8048966"/>
                <a:gd name="connsiteY16" fmla="*/ 8640332 h 14014323"/>
                <a:gd name="connsiteX17" fmla="*/ 124821 w 8048966"/>
                <a:gd name="connsiteY17" fmla="*/ 8773862 h 14014323"/>
                <a:gd name="connsiteX18" fmla="*/ 3448995 w 8048966"/>
                <a:gd name="connsiteY18" fmla="*/ 12334252 h 14014323"/>
                <a:gd name="connsiteX19" fmla="*/ 3741462 w 8048966"/>
                <a:gd name="connsiteY19" fmla="*/ 12581161 h 14014323"/>
                <a:gd name="connsiteX20" fmla="*/ 6605839 w 8048966"/>
                <a:gd name="connsiteY20" fmla="*/ 7619915 h 14014323"/>
                <a:gd name="connsiteX21" fmla="*/ 6605839 w 8048966"/>
                <a:gd name="connsiteY21" fmla="*/ 7619915 h 14014323"/>
                <a:gd name="connsiteX22" fmla="*/ 2914026 w 8048966"/>
                <a:gd name="connsiteY22" fmla="*/ 14014323 h 14014323"/>
                <a:gd name="connsiteX0" fmla="*/ 7262849 w 7394044"/>
                <a:gd name="connsiteY0" fmla="*/ 5160629 h 14014323"/>
                <a:gd name="connsiteX1" fmla="*/ 6898949 w 7394044"/>
                <a:gd name="connsiteY1" fmla="*/ 4746532 h 14014323"/>
                <a:gd name="connsiteX2" fmla="*/ 4662611 w 7394044"/>
                <a:gd name="connsiteY2" fmla="*/ 1191762 h 14014323"/>
                <a:gd name="connsiteX3" fmla="*/ 4509595 w 7394044"/>
                <a:gd name="connsiteY3" fmla="*/ 836389 h 14014323"/>
                <a:gd name="connsiteX4" fmla="*/ 3079929 w 7394044"/>
                <a:gd name="connsiteY4" fmla="*/ 10971 h 14014323"/>
                <a:gd name="connsiteX5" fmla="*/ 935077 w 7394044"/>
                <a:gd name="connsiteY5" fmla="*/ 3725965 h 14014323"/>
                <a:gd name="connsiteX6" fmla="*/ 935080 w 7394044"/>
                <a:gd name="connsiteY6" fmla="*/ 3725955 h 14014323"/>
                <a:gd name="connsiteX7" fmla="*/ 3086262 w 7394044"/>
                <a:gd name="connsiteY7" fmla="*/ 0 h 14014323"/>
                <a:gd name="connsiteX8" fmla="*/ 7394044 w 7394044"/>
                <a:gd name="connsiteY8" fmla="*/ 4825070 h 14014323"/>
                <a:gd name="connsiteX9" fmla="*/ 7262849 w 7394044"/>
                <a:gd name="connsiteY9" fmla="*/ 5160629 h 14014323"/>
                <a:gd name="connsiteX10" fmla="*/ 2914026 w 7394044"/>
                <a:gd name="connsiteY10" fmla="*/ 14014323 h 14014323"/>
                <a:gd name="connsiteX11" fmla="*/ 213541 w 7394044"/>
                <a:gd name="connsiteY11" fmla="*/ 12455197 h 14014323"/>
                <a:gd name="connsiteX12" fmla="*/ 145081 w 7394044"/>
                <a:gd name="connsiteY12" fmla="*/ 11982171 h 14014323"/>
                <a:gd name="connsiteX13" fmla="*/ 0 w 7394044"/>
                <a:gd name="connsiteY13" fmla="*/ 9623478 h 14014323"/>
                <a:gd name="connsiteX14" fmla="*/ 14361 w 7394044"/>
                <a:gd name="connsiteY14" fmla="*/ 8878151 h 14014323"/>
                <a:gd name="connsiteX15" fmla="*/ 28131 w 7394044"/>
                <a:gd name="connsiteY15" fmla="*/ 8640332 h 14014323"/>
                <a:gd name="connsiteX16" fmla="*/ 124821 w 7394044"/>
                <a:gd name="connsiteY16" fmla="*/ 8773862 h 14014323"/>
                <a:gd name="connsiteX17" fmla="*/ 3448995 w 7394044"/>
                <a:gd name="connsiteY17" fmla="*/ 12334252 h 14014323"/>
                <a:gd name="connsiteX18" fmla="*/ 3741462 w 7394044"/>
                <a:gd name="connsiteY18" fmla="*/ 12581161 h 14014323"/>
                <a:gd name="connsiteX19" fmla="*/ 6605839 w 7394044"/>
                <a:gd name="connsiteY19" fmla="*/ 7619915 h 14014323"/>
                <a:gd name="connsiteX20" fmla="*/ 6605839 w 7394044"/>
                <a:gd name="connsiteY20" fmla="*/ 7619915 h 14014323"/>
                <a:gd name="connsiteX21" fmla="*/ 2914026 w 7394044"/>
                <a:gd name="connsiteY21" fmla="*/ 14014323 h 14014323"/>
                <a:gd name="connsiteX0" fmla="*/ 7262849 w 7262849"/>
                <a:gd name="connsiteY0" fmla="*/ 5160629 h 14014323"/>
                <a:gd name="connsiteX1" fmla="*/ 6898949 w 7262849"/>
                <a:gd name="connsiteY1" fmla="*/ 4746532 h 14014323"/>
                <a:gd name="connsiteX2" fmla="*/ 4662611 w 7262849"/>
                <a:gd name="connsiteY2" fmla="*/ 1191762 h 14014323"/>
                <a:gd name="connsiteX3" fmla="*/ 4509595 w 7262849"/>
                <a:gd name="connsiteY3" fmla="*/ 836389 h 14014323"/>
                <a:gd name="connsiteX4" fmla="*/ 3079929 w 7262849"/>
                <a:gd name="connsiteY4" fmla="*/ 10971 h 14014323"/>
                <a:gd name="connsiteX5" fmla="*/ 935077 w 7262849"/>
                <a:gd name="connsiteY5" fmla="*/ 3725965 h 14014323"/>
                <a:gd name="connsiteX6" fmla="*/ 935080 w 7262849"/>
                <a:gd name="connsiteY6" fmla="*/ 3725955 h 14014323"/>
                <a:gd name="connsiteX7" fmla="*/ 3086262 w 7262849"/>
                <a:gd name="connsiteY7" fmla="*/ 0 h 14014323"/>
                <a:gd name="connsiteX8" fmla="*/ 7262849 w 7262849"/>
                <a:gd name="connsiteY8" fmla="*/ 5160629 h 14014323"/>
                <a:gd name="connsiteX9" fmla="*/ 2914026 w 7262849"/>
                <a:gd name="connsiteY9" fmla="*/ 14014323 h 14014323"/>
                <a:gd name="connsiteX10" fmla="*/ 213541 w 7262849"/>
                <a:gd name="connsiteY10" fmla="*/ 12455197 h 14014323"/>
                <a:gd name="connsiteX11" fmla="*/ 145081 w 7262849"/>
                <a:gd name="connsiteY11" fmla="*/ 11982171 h 14014323"/>
                <a:gd name="connsiteX12" fmla="*/ 0 w 7262849"/>
                <a:gd name="connsiteY12" fmla="*/ 9623478 h 14014323"/>
                <a:gd name="connsiteX13" fmla="*/ 14361 w 7262849"/>
                <a:gd name="connsiteY13" fmla="*/ 8878151 h 14014323"/>
                <a:gd name="connsiteX14" fmla="*/ 28131 w 7262849"/>
                <a:gd name="connsiteY14" fmla="*/ 8640332 h 14014323"/>
                <a:gd name="connsiteX15" fmla="*/ 124821 w 7262849"/>
                <a:gd name="connsiteY15" fmla="*/ 8773862 h 14014323"/>
                <a:gd name="connsiteX16" fmla="*/ 3448995 w 7262849"/>
                <a:gd name="connsiteY16" fmla="*/ 12334252 h 14014323"/>
                <a:gd name="connsiteX17" fmla="*/ 3741462 w 7262849"/>
                <a:gd name="connsiteY17" fmla="*/ 12581161 h 14014323"/>
                <a:gd name="connsiteX18" fmla="*/ 6605839 w 7262849"/>
                <a:gd name="connsiteY18" fmla="*/ 7619915 h 14014323"/>
                <a:gd name="connsiteX19" fmla="*/ 6605839 w 7262849"/>
                <a:gd name="connsiteY19" fmla="*/ 7619915 h 14014323"/>
                <a:gd name="connsiteX20" fmla="*/ 2914026 w 7262849"/>
                <a:gd name="connsiteY20" fmla="*/ 14014323 h 14014323"/>
                <a:gd name="connsiteX0" fmla="*/ 3086262 w 6898949"/>
                <a:gd name="connsiteY0" fmla="*/ 0 h 14014323"/>
                <a:gd name="connsiteX1" fmla="*/ 6898949 w 6898949"/>
                <a:gd name="connsiteY1" fmla="*/ 4746532 h 14014323"/>
                <a:gd name="connsiteX2" fmla="*/ 4662611 w 6898949"/>
                <a:gd name="connsiteY2" fmla="*/ 1191762 h 14014323"/>
                <a:gd name="connsiteX3" fmla="*/ 4509595 w 6898949"/>
                <a:gd name="connsiteY3" fmla="*/ 836389 h 14014323"/>
                <a:gd name="connsiteX4" fmla="*/ 3079929 w 6898949"/>
                <a:gd name="connsiteY4" fmla="*/ 10971 h 14014323"/>
                <a:gd name="connsiteX5" fmla="*/ 935077 w 6898949"/>
                <a:gd name="connsiteY5" fmla="*/ 3725965 h 14014323"/>
                <a:gd name="connsiteX6" fmla="*/ 935080 w 6898949"/>
                <a:gd name="connsiteY6" fmla="*/ 3725955 h 14014323"/>
                <a:gd name="connsiteX7" fmla="*/ 3086262 w 6898949"/>
                <a:gd name="connsiteY7" fmla="*/ 0 h 14014323"/>
                <a:gd name="connsiteX8" fmla="*/ 2914026 w 6898949"/>
                <a:gd name="connsiteY8" fmla="*/ 14014323 h 14014323"/>
                <a:gd name="connsiteX9" fmla="*/ 213541 w 6898949"/>
                <a:gd name="connsiteY9" fmla="*/ 12455197 h 14014323"/>
                <a:gd name="connsiteX10" fmla="*/ 145081 w 6898949"/>
                <a:gd name="connsiteY10" fmla="*/ 11982171 h 14014323"/>
                <a:gd name="connsiteX11" fmla="*/ 0 w 6898949"/>
                <a:gd name="connsiteY11" fmla="*/ 9623478 h 14014323"/>
                <a:gd name="connsiteX12" fmla="*/ 14361 w 6898949"/>
                <a:gd name="connsiteY12" fmla="*/ 8878151 h 14014323"/>
                <a:gd name="connsiteX13" fmla="*/ 28131 w 6898949"/>
                <a:gd name="connsiteY13" fmla="*/ 8640332 h 14014323"/>
                <a:gd name="connsiteX14" fmla="*/ 124821 w 6898949"/>
                <a:gd name="connsiteY14" fmla="*/ 8773862 h 14014323"/>
                <a:gd name="connsiteX15" fmla="*/ 3448995 w 6898949"/>
                <a:gd name="connsiteY15" fmla="*/ 12334252 h 14014323"/>
                <a:gd name="connsiteX16" fmla="*/ 3741462 w 6898949"/>
                <a:gd name="connsiteY16" fmla="*/ 12581161 h 14014323"/>
                <a:gd name="connsiteX17" fmla="*/ 6605839 w 6898949"/>
                <a:gd name="connsiteY17" fmla="*/ 7619915 h 14014323"/>
                <a:gd name="connsiteX18" fmla="*/ 6605839 w 6898949"/>
                <a:gd name="connsiteY18" fmla="*/ 7619915 h 14014323"/>
                <a:gd name="connsiteX19" fmla="*/ 2914026 w 6898949"/>
                <a:gd name="connsiteY19" fmla="*/ 14014323 h 14014323"/>
                <a:gd name="connsiteX0" fmla="*/ 3086262 w 6605839"/>
                <a:gd name="connsiteY0" fmla="*/ 0 h 14014323"/>
                <a:gd name="connsiteX1" fmla="*/ 4662611 w 6605839"/>
                <a:gd name="connsiteY1" fmla="*/ 1191762 h 14014323"/>
                <a:gd name="connsiteX2" fmla="*/ 4509595 w 6605839"/>
                <a:gd name="connsiteY2" fmla="*/ 836389 h 14014323"/>
                <a:gd name="connsiteX3" fmla="*/ 3079929 w 6605839"/>
                <a:gd name="connsiteY3" fmla="*/ 10971 h 14014323"/>
                <a:gd name="connsiteX4" fmla="*/ 935077 w 6605839"/>
                <a:gd name="connsiteY4" fmla="*/ 3725965 h 14014323"/>
                <a:gd name="connsiteX5" fmla="*/ 935080 w 6605839"/>
                <a:gd name="connsiteY5" fmla="*/ 3725955 h 14014323"/>
                <a:gd name="connsiteX6" fmla="*/ 3086262 w 6605839"/>
                <a:gd name="connsiteY6" fmla="*/ 0 h 14014323"/>
                <a:gd name="connsiteX7" fmla="*/ 2914026 w 6605839"/>
                <a:gd name="connsiteY7" fmla="*/ 14014323 h 14014323"/>
                <a:gd name="connsiteX8" fmla="*/ 213541 w 6605839"/>
                <a:gd name="connsiteY8" fmla="*/ 12455197 h 14014323"/>
                <a:gd name="connsiteX9" fmla="*/ 145081 w 6605839"/>
                <a:gd name="connsiteY9" fmla="*/ 11982171 h 14014323"/>
                <a:gd name="connsiteX10" fmla="*/ 0 w 6605839"/>
                <a:gd name="connsiteY10" fmla="*/ 9623478 h 14014323"/>
                <a:gd name="connsiteX11" fmla="*/ 14361 w 6605839"/>
                <a:gd name="connsiteY11" fmla="*/ 8878151 h 14014323"/>
                <a:gd name="connsiteX12" fmla="*/ 28131 w 6605839"/>
                <a:gd name="connsiteY12" fmla="*/ 8640332 h 14014323"/>
                <a:gd name="connsiteX13" fmla="*/ 124821 w 6605839"/>
                <a:gd name="connsiteY13" fmla="*/ 8773862 h 14014323"/>
                <a:gd name="connsiteX14" fmla="*/ 3448995 w 6605839"/>
                <a:gd name="connsiteY14" fmla="*/ 12334252 h 14014323"/>
                <a:gd name="connsiteX15" fmla="*/ 3741462 w 6605839"/>
                <a:gd name="connsiteY15" fmla="*/ 12581161 h 14014323"/>
                <a:gd name="connsiteX16" fmla="*/ 6605839 w 6605839"/>
                <a:gd name="connsiteY16" fmla="*/ 7619915 h 14014323"/>
                <a:gd name="connsiteX17" fmla="*/ 6605839 w 6605839"/>
                <a:gd name="connsiteY17" fmla="*/ 7619915 h 14014323"/>
                <a:gd name="connsiteX18" fmla="*/ 2914026 w 6605839"/>
                <a:gd name="connsiteY18" fmla="*/ 14014323 h 14014323"/>
                <a:gd name="connsiteX0" fmla="*/ 935080 w 6605839"/>
                <a:gd name="connsiteY0" fmla="*/ 3714984 h 14003352"/>
                <a:gd name="connsiteX1" fmla="*/ 4662611 w 6605839"/>
                <a:gd name="connsiteY1" fmla="*/ 1180791 h 14003352"/>
                <a:gd name="connsiteX2" fmla="*/ 4509595 w 6605839"/>
                <a:gd name="connsiteY2" fmla="*/ 825418 h 14003352"/>
                <a:gd name="connsiteX3" fmla="*/ 3079929 w 6605839"/>
                <a:gd name="connsiteY3" fmla="*/ 0 h 14003352"/>
                <a:gd name="connsiteX4" fmla="*/ 935077 w 6605839"/>
                <a:gd name="connsiteY4" fmla="*/ 3714994 h 14003352"/>
                <a:gd name="connsiteX5" fmla="*/ 935080 w 6605839"/>
                <a:gd name="connsiteY5" fmla="*/ 3714984 h 14003352"/>
                <a:gd name="connsiteX6" fmla="*/ 2914026 w 6605839"/>
                <a:gd name="connsiteY6" fmla="*/ 14003352 h 14003352"/>
                <a:gd name="connsiteX7" fmla="*/ 213541 w 6605839"/>
                <a:gd name="connsiteY7" fmla="*/ 12444226 h 14003352"/>
                <a:gd name="connsiteX8" fmla="*/ 145081 w 6605839"/>
                <a:gd name="connsiteY8" fmla="*/ 11971200 h 14003352"/>
                <a:gd name="connsiteX9" fmla="*/ 0 w 6605839"/>
                <a:gd name="connsiteY9" fmla="*/ 9612507 h 14003352"/>
                <a:gd name="connsiteX10" fmla="*/ 14361 w 6605839"/>
                <a:gd name="connsiteY10" fmla="*/ 8867180 h 14003352"/>
                <a:gd name="connsiteX11" fmla="*/ 28131 w 6605839"/>
                <a:gd name="connsiteY11" fmla="*/ 8629361 h 14003352"/>
                <a:gd name="connsiteX12" fmla="*/ 124821 w 6605839"/>
                <a:gd name="connsiteY12" fmla="*/ 8762891 h 14003352"/>
                <a:gd name="connsiteX13" fmla="*/ 3448995 w 6605839"/>
                <a:gd name="connsiteY13" fmla="*/ 12323281 h 14003352"/>
                <a:gd name="connsiteX14" fmla="*/ 3741462 w 6605839"/>
                <a:gd name="connsiteY14" fmla="*/ 12570190 h 14003352"/>
                <a:gd name="connsiteX15" fmla="*/ 6605839 w 6605839"/>
                <a:gd name="connsiteY15" fmla="*/ 7608944 h 14003352"/>
                <a:gd name="connsiteX16" fmla="*/ 6605839 w 6605839"/>
                <a:gd name="connsiteY16" fmla="*/ 7608944 h 14003352"/>
                <a:gd name="connsiteX17" fmla="*/ 2914026 w 6605839"/>
                <a:gd name="connsiteY17" fmla="*/ 14003352 h 14003352"/>
                <a:gd name="connsiteX0" fmla="*/ 935080 w 6605839"/>
                <a:gd name="connsiteY0" fmla="*/ 3714984 h 14003352"/>
                <a:gd name="connsiteX1" fmla="*/ 4662611 w 6605839"/>
                <a:gd name="connsiteY1" fmla="*/ 1180791 h 14003352"/>
                <a:gd name="connsiteX2" fmla="*/ 3079929 w 6605839"/>
                <a:gd name="connsiteY2" fmla="*/ 0 h 14003352"/>
                <a:gd name="connsiteX3" fmla="*/ 935077 w 6605839"/>
                <a:gd name="connsiteY3" fmla="*/ 3714994 h 14003352"/>
                <a:gd name="connsiteX4" fmla="*/ 935080 w 6605839"/>
                <a:gd name="connsiteY4" fmla="*/ 3714984 h 14003352"/>
                <a:gd name="connsiteX5" fmla="*/ 2914026 w 6605839"/>
                <a:gd name="connsiteY5" fmla="*/ 14003352 h 14003352"/>
                <a:gd name="connsiteX6" fmla="*/ 213541 w 6605839"/>
                <a:gd name="connsiteY6" fmla="*/ 12444226 h 14003352"/>
                <a:gd name="connsiteX7" fmla="*/ 145081 w 6605839"/>
                <a:gd name="connsiteY7" fmla="*/ 11971200 h 14003352"/>
                <a:gd name="connsiteX8" fmla="*/ 0 w 6605839"/>
                <a:gd name="connsiteY8" fmla="*/ 9612507 h 14003352"/>
                <a:gd name="connsiteX9" fmla="*/ 14361 w 6605839"/>
                <a:gd name="connsiteY9" fmla="*/ 8867180 h 14003352"/>
                <a:gd name="connsiteX10" fmla="*/ 28131 w 6605839"/>
                <a:gd name="connsiteY10" fmla="*/ 8629361 h 14003352"/>
                <a:gd name="connsiteX11" fmla="*/ 124821 w 6605839"/>
                <a:gd name="connsiteY11" fmla="*/ 8762891 h 14003352"/>
                <a:gd name="connsiteX12" fmla="*/ 3448995 w 6605839"/>
                <a:gd name="connsiteY12" fmla="*/ 12323281 h 14003352"/>
                <a:gd name="connsiteX13" fmla="*/ 3741462 w 6605839"/>
                <a:gd name="connsiteY13" fmla="*/ 12570190 h 14003352"/>
                <a:gd name="connsiteX14" fmla="*/ 6605839 w 6605839"/>
                <a:gd name="connsiteY14" fmla="*/ 7608944 h 14003352"/>
                <a:gd name="connsiteX15" fmla="*/ 6605839 w 6605839"/>
                <a:gd name="connsiteY15" fmla="*/ 7608944 h 14003352"/>
                <a:gd name="connsiteX16" fmla="*/ 2914026 w 6605839"/>
                <a:gd name="connsiteY16" fmla="*/ 14003352 h 14003352"/>
                <a:gd name="connsiteX0" fmla="*/ 935080 w 6605839"/>
                <a:gd name="connsiteY0" fmla="*/ 3714984 h 14003352"/>
                <a:gd name="connsiteX1" fmla="*/ 3079929 w 6605839"/>
                <a:gd name="connsiteY1" fmla="*/ 0 h 14003352"/>
                <a:gd name="connsiteX2" fmla="*/ 935077 w 6605839"/>
                <a:gd name="connsiteY2" fmla="*/ 3714994 h 14003352"/>
                <a:gd name="connsiteX3" fmla="*/ 935080 w 6605839"/>
                <a:gd name="connsiteY3" fmla="*/ 3714984 h 14003352"/>
                <a:gd name="connsiteX4" fmla="*/ 2914026 w 6605839"/>
                <a:gd name="connsiteY4" fmla="*/ 14003352 h 14003352"/>
                <a:gd name="connsiteX5" fmla="*/ 213541 w 6605839"/>
                <a:gd name="connsiteY5" fmla="*/ 12444226 h 14003352"/>
                <a:gd name="connsiteX6" fmla="*/ 145081 w 6605839"/>
                <a:gd name="connsiteY6" fmla="*/ 11971200 h 14003352"/>
                <a:gd name="connsiteX7" fmla="*/ 0 w 6605839"/>
                <a:gd name="connsiteY7" fmla="*/ 9612507 h 14003352"/>
                <a:gd name="connsiteX8" fmla="*/ 14361 w 6605839"/>
                <a:gd name="connsiteY8" fmla="*/ 8867180 h 14003352"/>
                <a:gd name="connsiteX9" fmla="*/ 28131 w 6605839"/>
                <a:gd name="connsiteY9" fmla="*/ 8629361 h 14003352"/>
                <a:gd name="connsiteX10" fmla="*/ 124821 w 6605839"/>
                <a:gd name="connsiteY10" fmla="*/ 8762891 h 14003352"/>
                <a:gd name="connsiteX11" fmla="*/ 3448995 w 6605839"/>
                <a:gd name="connsiteY11" fmla="*/ 12323281 h 14003352"/>
                <a:gd name="connsiteX12" fmla="*/ 3741462 w 6605839"/>
                <a:gd name="connsiteY12" fmla="*/ 12570190 h 14003352"/>
                <a:gd name="connsiteX13" fmla="*/ 6605839 w 6605839"/>
                <a:gd name="connsiteY13" fmla="*/ 7608944 h 14003352"/>
                <a:gd name="connsiteX14" fmla="*/ 6605839 w 6605839"/>
                <a:gd name="connsiteY14" fmla="*/ 7608944 h 14003352"/>
                <a:gd name="connsiteX15" fmla="*/ 2914026 w 6605839"/>
                <a:gd name="connsiteY15" fmla="*/ 14003352 h 14003352"/>
                <a:gd name="connsiteX0" fmla="*/ 935077 w 6605839"/>
                <a:gd name="connsiteY0" fmla="*/ 3714994 h 14003352"/>
                <a:gd name="connsiteX1" fmla="*/ 3079929 w 6605839"/>
                <a:gd name="connsiteY1" fmla="*/ 0 h 14003352"/>
                <a:gd name="connsiteX2" fmla="*/ 935077 w 6605839"/>
                <a:gd name="connsiteY2" fmla="*/ 3714994 h 14003352"/>
                <a:gd name="connsiteX3" fmla="*/ 2914026 w 6605839"/>
                <a:gd name="connsiteY3" fmla="*/ 14003352 h 14003352"/>
                <a:gd name="connsiteX4" fmla="*/ 213541 w 6605839"/>
                <a:gd name="connsiteY4" fmla="*/ 12444226 h 14003352"/>
                <a:gd name="connsiteX5" fmla="*/ 145081 w 6605839"/>
                <a:gd name="connsiteY5" fmla="*/ 11971200 h 14003352"/>
                <a:gd name="connsiteX6" fmla="*/ 0 w 6605839"/>
                <a:gd name="connsiteY6" fmla="*/ 9612507 h 14003352"/>
                <a:gd name="connsiteX7" fmla="*/ 14361 w 6605839"/>
                <a:gd name="connsiteY7" fmla="*/ 8867180 h 14003352"/>
                <a:gd name="connsiteX8" fmla="*/ 28131 w 6605839"/>
                <a:gd name="connsiteY8" fmla="*/ 8629361 h 14003352"/>
                <a:gd name="connsiteX9" fmla="*/ 124821 w 6605839"/>
                <a:gd name="connsiteY9" fmla="*/ 8762891 h 14003352"/>
                <a:gd name="connsiteX10" fmla="*/ 3448995 w 6605839"/>
                <a:gd name="connsiteY10" fmla="*/ 12323281 h 14003352"/>
                <a:gd name="connsiteX11" fmla="*/ 3741462 w 6605839"/>
                <a:gd name="connsiteY11" fmla="*/ 12570190 h 14003352"/>
                <a:gd name="connsiteX12" fmla="*/ 6605839 w 6605839"/>
                <a:gd name="connsiteY12" fmla="*/ 7608944 h 14003352"/>
                <a:gd name="connsiteX13" fmla="*/ 6605839 w 6605839"/>
                <a:gd name="connsiteY13" fmla="*/ 7608944 h 14003352"/>
                <a:gd name="connsiteX14" fmla="*/ 2914026 w 6605839"/>
                <a:gd name="connsiteY14" fmla="*/ 14003352 h 14003352"/>
                <a:gd name="connsiteX0" fmla="*/ 2914026 w 6605839"/>
                <a:gd name="connsiteY0" fmla="*/ 6394408 h 6394408"/>
                <a:gd name="connsiteX1" fmla="*/ 213541 w 6605839"/>
                <a:gd name="connsiteY1" fmla="*/ 4835282 h 6394408"/>
                <a:gd name="connsiteX2" fmla="*/ 145081 w 6605839"/>
                <a:gd name="connsiteY2" fmla="*/ 4362256 h 6394408"/>
                <a:gd name="connsiteX3" fmla="*/ 0 w 6605839"/>
                <a:gd name="connsiteY3" fmla="*/ 2003563 h 6394408"/>
                <a:gd name="connsiteX4" fmla="*/ 14361 w 6605839"/>
                <a:gd name="connsiteY4" fmla="*/ 1258236 h 6394408"/>
                <a:gd name="connsiteX5" fmla="*/ 28131 w 6605839"/>
                <a:gd name="connsiteY5" fmla="*/ 1020417 h 6394408"/>
                <a:gd name="connsiteX6" fmla="*/ 124821 w 6605839"/>
                <a:gd name="connsiteY6" fmla="*/ 1153947 h 6394408"/>
                <a:gd name="connsiteX7" fmla="*/ 3448995 w 6605839"/>
                <a:gd name="connsiteY7" fmla="*/ 4714337 h 6394408"/>
                <a:gd name="connsiteX8" fmla="*/ 3741462 w 6605839"/>
                <a:gd name="connsiteY8" fmla="*/ 4961246 h 6394408"/>
                <a:gd name="connsiteX9" fmla="*/ 6605839 w 6605839"/>
                <a:gd name="connsiteY9" fmla="*/ 0 h 6394408"/>
                <a:gd name="connsiteX10" fmla="*/ 6605839 w 6605839"/>
                <a:gd name="connsiteY10" fmla="*/ 0 h 6394408"/>
                <a:gd name="connsiteX11" fmla="*/ 2914026 w 6605839"/>
                <a:gd name="connsiteY11" fmla="*/ 6394408 h 6394408"/>
                <a:gd name="connsiteX0" fmla="*/ 2914026 w 6605839"/>
                <a:gd name="connsiteY0" fmla="*/ 6394408 h 6394408"/>
                <a:gd name="connsiteX1" fmla="*/ 213541 w 6605839"/>
                <a:gd name="connsiteY1" fmla="*/ 4835282 h 6394408"/>
                <a:gd name="connsiteX2" fmla="*/ 145081 w 6605839"/>
                <a:gd name="connsiteY2" fmla="*/ 4362256 h 6394408"/>
                <a:gd name="connsiteX3" fmla="*/ 0 w 6605839"/>
                <a:gd name="connsiteY3" fmla="*/ 2003563 h 6394408"/>
                <a:gd name="connsiteX4" fmla="*/ 14361 w 6605839"/>
                <a:gd name="connsiteY4" fmla="*/ 1258236 h 6394408"/>
                <a:gd name="connsiteX5" fmla="*/ 28131 w 6605839"/>
                <a:gd name="connsiteY5" fmla="*/ 1020417 h 6394408"/>
                <a:gd name="connsiteX6" fmla="*/ 124821 w 6605839"/>
                <a:gd name="connsiteY6" fmla="*/ 1153947 h 6394408"/>
                <a:gd name="connsiteX7" fmla="*/ 3448995 w 6605839"/>
                <a:gd name="connsiteY7" fmla="*/ 4714337 h 6394408"/>
                <a:gd name="connsiteX8" fmla="*/ 3741462 w 6605839"/>
                <a:gd name="connsiteY8" fmla="*/ 4961246 h 6394408"/>
                <a:gd name="connsiteX9" fmla="*/ 6605839 w 6605839"/>
                <a:gd name="connsiteY9" fmla="*/ 0 h 6394408"/>
                <a:gd name="connsiteX10" fmla="*/ 2914026 w 6605839"/>
                <a:gd name="connsiteY10" fmla="*/ 6394408 h 6394408"/>
                <a:gd name="connsiteX0" fmla="*/ 2914026 w 3741462"/>
                <a:gd name="connsiteY0" fmla="*/ 5373991 h 5373991"/>
                <a:gd name="connsiteX1" fmla="*/ 213541 w 3741462"/>
                <a:gd name="connsiteY1" fmla="*/ 3814865 h 5373991"/>
                <a:gd name="connsiteX2" fmla="*/ 145081 w 3741462"/>
                <a:gd name="connsiteY2" fmla="*/ 3341839 h 5373991"/>
                <a:gd name="connsiteX3" fmla="*/ 0 w 3741462"/>
                <a:gd name="connsiteY3" fmla="*/ 983146 h 5373991"/>
                <a:gd name="connsiteX4" fmla="*/ 14361 w 3741462"/>
                <a:gd name="connsiteY4" fmla="*/ 237819 h 5373991"/>
                <a:gd name="connsiteX5" fmla="*/ 28131 w 3741462"/>
                <a:gd name="connsiteY5" fmla="*/ 0 h 5373991"/>
                <a:gd name="connsiteX6" fmla="*/ 124821 w 3741462"/>
                <a:gd name="connsiteY6" fmla="*/ 133530 h 5373991"/>
                <a:gd name="connsiteX7" fmla="*/ 3448995 w 3741462"/>
                <a:gd name="connsiteY7" fmla="*/ 3693920 h 5373991"/>
                <a:gd name="connsiteX8" fmla="*/ 3741462 w 3741462"/>
                <a:gd name="connsiteY8" fmla="*/ 3940829 h 5373991"/>
                <a:gd name="connsiteX9" fmla="*/ 2914026 w 3741462"/>
                <a:gd name="connsiteY9" fmla="*/ 5373991 h 537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1462" h="5373991">
                  <a:moveTo>
                    <a:pt x="2914026" y="5373991"/>
                  </a:moveTo>
                  <a:lnTo>
                    <a:pt x="213541" y="3814865"/>
                  </a:lnTo>
                  <a:lnTo>
                    <a:pt x="145081" y="3341839"/>
                  </a:lnTo>
                  <a:cubicBezTo>
                    <a:pt x="49320" y="2569047"/>
                    <a:pt x="0" y="1781856"/>
                    <a:pt x="0" y="983146"/>
                  </a:cubicBezTo>
                  <a:cubicBezTo>
                    <a:pt x="0" y="733550"/>
                    <a:pt x="4816" y="485078"/>
                    <a:pt x="14361" y="237819"/>
                  </a:cubicBezTo>
                  <a:lnTo>
                    <a:pt x="28131" y="0"/>
                  </a:lnTo>
                  <a:lnTo>
                    <a:pt x="124821" y="133530"/>
                  </a:lnTo>
                  <a:cubicBezTo>
                    <a:pt x="1091013" y="1419707"/>
                    <a:pt x="2201419" y="2615267"/>
                    <a:pt x="3448995" y="3693920"/>
                  </a:cubicBezTo>
                  <a:lnTo>
                    <a:pt x="3741462" y="3940829"/>
                  </a:lnTo>
                  <a:lnTo>
                    <a:pt x="2914026" y="5373991"/>
                  </a:lnTo>
                  <a:close/>
                </a:path>
              </a:pathLst>
            </a:custGeom>
            <a:solidFill>
              <a:srgbClr val="0096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dirty="0">
                <a:solidFill>
                  <a:schemeClr val="tx1"/>
                </a:solidFill>
              </a:endParaRPr>
            </a:p>
          </p:txBody>
        </p:sp>
        <p:sp>
          <p:nvSpPr>
            <p:cNvPr id="40" name="Vrije vorm: vorm 39">
              <a:extLst>
                <a:ext uri="{FF2B5EF4-FFF2-40B4-BE49-F238E27FC236}">
                  <a16:creationId xmlns:a16="http://schemas.microsoft.com/office/drawing/2014/main" id="{4D30A38E-9CCB-4FC9-AAC7-46934E70A047}"/>
                </a:ext>
              </a:extLst>
            </p:cNvPr>
            <p:cNvSpPr/>
            <p:nvPr userDrawn="1"/>
          </p:nvSpPr>
          <p:spPr>
            <a:xfrm rot="14400000">
              <a:off x="-987386" y="313108"/>
              <a:ext cx="3810656" cy="4324240"/>
            </a:xfrm>
            <a:custGeom>
              <a:avLst/>
              <a:gdLst>
                <a:gd name="connsiteX0" fmla="*/ 7262849 w 8320251"/>
                <a:gd name="connsiteY0" fmla="*/ 5160629 h 14014323"/>
                <a:gd name="connsiteX1" fmla="*/ 6898949 w 8320251"/>
                <a:gd name="connsiteY1" fmla="*/ 4746532 h 14014323"/>
                <a:gd name="connsiteX2" fmla="*/ 4662611 w 8320251"/>
                <a:gd name="connsiteY2" fmla="*/ 1191762 h 14014323"/>
                <a:gd name="connsiteX3" fmla="*/ 4509595 w 8320251"/>
                <a:gd name="connsiteY3" fmla="*/ 836389 h 14014323"/>
                <a:gd name="connsiteX4" fmla="*/ 3079929 w 8320251"/>
                <a:gd name="connsiteY4" fmla="*/ 10971 h 14014323"/>
                <a:gd name="connsiteX5" fmla="*/ 935077 w 8320251"/>
                <a:gd name="connsiteY5" fmla="*/ 3725965 h 14014323"/>
                <a:gd name="connsiteX6" fmla="*/ 935080 w 8320251"/>
                <a:gd name="connsiteY6" fmla="*/ 3725955 h 14014323"/>
                <a:gd name="connsiteX7" fmla="*/ 3086262 w 8320251"/>
                <a:gd name="connsiteY7" fmla="*/ 0 h 14014323"/>
                <a:gd name="connsiteX8" fmla="*/ 8320251 w 8320251"/>
                <a:gd name="connsiteY8" fmla="*/ 3021846 h 14014323"/>
                <a:gd name="connsiteX9" fmla="*/ 8048966 w 8320251"/>
                <a:gd name="connsiteY9" fmla="*/ 3479152 h 14014323"/>
                <a:gd name="connsiteX10" fmla="*/ 7394044 w 8320251"/>
                <a:gd name="connsiteY10" fmla="*/ 4825070 h 14014323"/>
                <a:gd name="connsiteX11" fmla="*/ 6605839 w 8320251"/>
                <a:gd name="connsiteY11" fmla="*/ 7619915 h 14014323"/>
                <a:gd name="connsiteX12" fmla="*/ 2914026 w 8320251"/>
                <a:gd name="connsiteY12" fmla="*/ 14014323 h 14014323"/>
                <a:gd name="connsiteX13" fmla="*/ 213541 w 8320251"/>
                <a:gd name="connsiteY13" fmla="*/ 12455197 h 14014323"/>
                <a:gd name="connsiteX14" fmla="*/ 145081 w 8320251"/>
                <a:gd name="connsiteY14" fmla="*/ 11982171 h 14014323"/>
                <a:gd name="connsiteX15" fmla="*/ 0 w 8320251"/>
                <a:gd name="connsiteY15" fmla="*/ 9623478 h 14014323"/>
                <a:gd name="connsiteX16" fmla="*/ 14361 w 8320251"/>
                <a:gd name="connsiteY16" fmla="*/ 8878151 h 14014323"/>
                <a:gd name="connsiteX17" fmla="*/ 28130 w 8320251"/>
                <a:gd name="connsiteY17" fmla="*/ 8640332 h 14014323"/>
                <a:gd name="connsiteX18" fmla="*/ 124821 w 8320251"/>
                <a:gd name="connsiteY18" fmla="*/ 8773862 h 14014323"/>
                <a:gd name="connsiteX19" fmla="*/ 3448996 w 8320251"/>
                <a:gd name="connsiteY19" fmla="*/ 12334252 h 14014323"/>
                <a:gd name="connsiteX20" fmla="*/ 3741462 w 8320251"/>
                <a:gd name="connsiteY20" fmla="*/ 12581161 h 14014323"/>
                <a:gd name="connsiteX21" fmla="*/ 6605839 w 8320251"/>
                <a:gd name="connsiteY21" fmla="*/ 7619914 h 14014323"/>
                <a:gd name="connsiteX0" fmla="*/ 7262849 w 8320251"/>
                <a:gd name="connsiteY0" fmla="*/ 5160629 h 14014323"/>
                <a:gd name="connsiteX1" fmla="*/ 6898949 w 8320251"/>
                <a:gd name="connsiteY1" fmla="*/ 4746532 h 14014323"/>
                <a:gd name="connsiteX2" fmla="*/ 4662611 w 8320251"/>
                <a:gd name="connsiteY2" fmla="*/ 1191762 h 14014323"/>
                <a:gd name="connsiteX3" fmla="*/ 4509595 w 8320251"/>
                <a:gd name="connsiteY3" fmla="*/ 836389 h 14014323"/>
                <a:gd name="connsiteX4" fmla="*/ 3079929 w 8320251"/>
                <a:gd name="connsiteY4" fmla="*/ 10971 h 14014323"/>
                <a:gd name="connsiteX5" fmla="*/ 935077 w 8320251"/>
                <a:gd name="connsiteY5" fmla="*/ 3725965 h 14014323"/>
                <a:gd name="connsiteX6" fmla="*/ 3086262 w 8320251"/>
                <a:gd name="connsiteY6" fmla="*/ 0 h 14014323"/>
                <a:gd name="connsiteX7" fmla="*/ 8320251 w 8320251"/>
                <a:gd name="connsiteY7" fmla="*/ 3021846 h 14014323"/>
                <a:gd name="connsiteX8" fmla="*/ 8048966 w 8320251"/>
                <a:gd name="connsiteY8" fmla="*/ 3479152 h 14014323"/>
                <a:gd name="connsiteX9" fmla="*/ 7394044 w 8320251"/>
                <a:gd name="connsiteY9" fmla="*/ 4825070 h 14014323"/>
                <a:gd name="connsiteX10" fmla="*/ 7262849 w 8320251"/>
                <a:gd name="connsiteY10" fmla="*/ 5160629 h 14014323"/>
                <a:gd name="connsiteX11" fmla="*/ 6605839 w 8320251"/>
                <a:gd name="connsiteY11" fmla="*/ 7619915 h 14014323"/>
                <a:gd name="connsiteX12" fmla="*/ 2914026 w 8320251"/>
                <a:gd name="connsiteY12" fmla="*/ 14014323 h 14014323"/>
                <a:gd name="connsiteX13" fmla="*/ 213541 w 8320251"/>
                <a:gd name="connsiteY13" fmla="*/ 12455197 h 14014323"/>
                <a:gd name="connsiteX14" fmla="*/ 145081 w 8320251"/>
                <a:gd name="connsiteY14" fmla="*/ 11982171 h 14014323"/>
                <a:gd name="connsiteX15" fmla="*/ 0 w 8320251"/>
                <a:gd name="connsiteY15" fmla="*/ 9623478 h 14014323"/>
                <a:gd name="connsiteX16" fmla="*/ 14361 w 8320251"/>
                <a:gd name="connsiteY16" fmla="*/ 8878151 h 14014323"/>
                <a:gd name="connsiteX17" fmla="*/ 28130 w 8320251"/>
                <a:gd name="connsiteY17" fmla="*/ 8640332 h 14014323"/>
                <a:gd name="connsiteX18" fmla="*/ 124821 w 8320251"/>
                <a:gd name="connsiteY18" fmla="*/ 8773862 h 14014323"/>
                <a:gd name="connsiteX19" fmla="*/ 3448996 w 8320251"/>
                <a:gd name="connsiteY19" fmla="*/ 12334252 h 14014323"/>
                <a:gd name="connsiteX20" fmla="*/ 3741462 w 8320251"/>
                <a:gd name="connsiteY20" fmla="*/ 12581161 h 14014323"/>
                <a:gd name="connsiteX21" fmla="*/ 6605839 w 8320251"/>
                <a:gd name="connsiteY21" fmla="*/ 7619914 h 14014323"/>
                <a:gd name="connsiteX22" fmla="*/ 6605839 w 8320251"/>
                <a:gd name="connsiteY22" fmla="*/ 7619915 h 14014323"/>
                <a:gd name="connsiteX0" fmla="*/ 7262849 w 8320251"/>
                <a:gd name="connsiteY0" fmla="*/ 5149658 h 14003352"/>
                <a:gd name="connsiteX1" fmla="*/ 6898949 w 8320251"/>
                <a:gd name="connsiteY1" fmla="*/ 4735561 h 14003352"/>
                <a:gd name="connsiteX2" fmla="*/ 4662611 w 8320251"/>
                <a:gd name="connsiteY2" fmla="*/ 1180791 h 14003352"/>
                <a:gd name="connsiteX3" fmla="*/ 4509595 w 8320251"/>
                <a:gd name="connsiteY3" fmla="*/ 825418 h 14003352"/>
                <a:gd name="connsiteX4" fmla="*/ 3079929 w 8320251"/>
                <a:gd name="connsiteY4" fmla="*/ 0 h 14003352"/>
                <a:gd name="connsiteX5" fmla="*/ 935077 w 8320251"/>
                <a:gd name="connsiteY5" fmla="*/ 3714994 h 14003352"/>
                <a:gd name="connsiteX6" fmla="*/ 8320251 w 8320251"/>
                <a:gd name="connsiteY6" fmla="*/ 3010875 h 14003352"/>
                <a:gd name="connsiteX7" fmla="*/ 8048966 w 8320251"/>
                <a:gd name="connsiteY7" fmla="*/ 3468181 h 14003352"/>
                <a:gd name="connsiteX8" fmla="*/ 7394044 w 8320251"/>
                <a:gd name="connsiteY8" fmla="*/ 4814099 h 14003352"/>
                <a:gd name="connsiteX9" fmla="*/ 7262849 w 8320251"/>
                <a:gd name="connsiteY9" fmla="*/ 5149658 h 14003352"/>
                <a:gd name="connsiteX10" fmla="*/ 6605839 w 8320251"/>
                <a:gd name="connsiteY10" fmla="*/ 7608944 h 14003352"/>
                <a:gd name="connsiteX11" fmla="*/ 2914026 w 8320251"/>
                <a:gd name="connsiteY11" fmla="*/ 14003352 h 14003352"/>
                <a:gd name="connsiteX12" fmla="*/ 213541 w 8320251"/>
                <a:gd name="connsiteY12" fmla="*/ 12444226 h 14003352"/>
                <a:gd name="connsiteX13" fmla="*/ 145081 w 8320251"/>
                <a:gd name="connsiteY13" fmla="*/ 11971200 h 14003352"/>
                <a:gd name="connsiteX14" fmla="*/ 0 w 8320251"/>
                <a:gd name="connsiteY14" fmla="*/ 9612507 h 14003352"/>
                <a:gd name="connsiteX15" fmla="*/ 14361 w 8320251"/>
                <a:gd name="connsiteY15" fmla="*/ 8867180 h 14003352"/>
                <a:gd name="connsiteX16" fmla="*/ 28130 w 8320251"/>
                <a:gd name="connsiteY16" fmla="*/ 8629361 h 14003352"/>
                <a:gd name="connsiteX17" fmla="*/ 124821 w 8320251"/>
                <a:gd name="connsiteY17" fmla="*/ 8762891 h 14003352"/>
                <a:gd name="connsiteX18" fmla="*/ 3448996 w 8320251"/>
                <a:gd name="connsiteY18" fmla="*/ 12323281 h 14003352"/>
                <a:gd name="connsiteX19" fmla="*/ 3741462 w 8320251"/>
                <a:gd name="connsiteY19" fmla="*/ 12570190 h 14003352"/>
                <a:gd name="connsiteX20" fmla="*/ 6605839 w 8320251"/>
                <a:gd name="connsiteY20" fmla="*/ 7608943 h 14003352"/>
                <a:gd name="connsiteX21" fmla="*/ 6605839 w 8320251"/>
                <a:gd name="connsiteY21" fmla="*/ 7608944 h 14003352"/>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935077 w 8320251"/>
                <a:gd name="connsiteY4" fmla="*/ 2889576 h 13177934"/>
                <a:gd name="connsiteX5" fmla="*/ 8320251 w 8320251"/>
                <a:gd name="connsiteY5" fmla="*/ 2185457 h 13177934"/>
                <a:gd name="connsiteX6" fmla="*/ 8048966 w 8320251"/>
                <a:gd name="connsiteY6" fmla="*/ 2642763 h 13177934"/>
                <a:gd name="connsiteX7" fmla="*/ 7394044 w 8320251"/>
                <a:gd name="connsiteY7" fmla="*/ 3988681 h 13177934"/>
                <a:gd name="connsiteX8" fmla="*/ 7262849 w 8320251"/>
                <a:gd name="connsiteY8" fmla="*/ 4324240 h 13177934"/>
                <a:gd name="connsiteX9" fmla="*/ 6605839 w 8320251"/>
                <a:gd name="connsiteY9" fmla="*/ 6783526 h 13177934"/>
                <a:gd name="connsiteX10" fmla="*/ 2914026 w 8320251"/>
                <a:gd name="connsiteY10" fmla="*/ 13177934 h 13177934"/>
                <a:gd name="connsiteX11" fmla="*/ 213541 w 8320251"/>
                <a:gd name="connsiteY11" fmla="*/ 11618808 h 13177934"/>
                <a:gd name="connsiteX12" fmla="*/ 145081 w 8320251"/>
                <a:gd name="connsiteY12" fmla="*/ 11145782 h 13177934"/>
                <a:gd name="connsiteX13" fmla="*/ 0 w 8320251"/>
                <a:gd name="connsiteY13" fmla="*/ 8787089 h 13177934"/>
                <a:gd name="connsiteX14" fmla="*/ 14361 w 8320251"/>
                <a:gd name="connsiteY14" fmla="*/ 8041762 h 13177934"/>
                <a:gd name="connsiteX15" fmla="*/ 28130 w 8320251"/>
                <a:gd name="connsiteY15" fmla="*/ 7803943 h 13177934"/>
                <a:gd name="connsiteX16" fmla="*/ 124821 w 8320251"/>
                <a:gd name="connsiteY16" fmla="*/ 7937473 h 13177934"/>
                <a:gd name="connsiteX17" fmla="*/ 3448996 w 8320251"/>
                <a:gd name="connsiteY17" fmla="*/ 11497863 h 13177934"/>
                <a:gd name="connsiteX18" fmla="*/ 3741462 w 8320251"/>
                <a:gd name="connsiteY18" fmla="*/ 11744772 h 13177934"/>
                <a:gd name="connsiteX19" fmla="*/ 6605839 w 8320251"/>
                <a:gd name="connsiteY19" fmla="*/ 6783525 h 13177934"/>
                <a:gd name="connsiteX20" fmla="*/ 6605839 w 8320251"/>
                <a:gd name="connsiteY20" fmla="*/ 6783526 h 13177934"/>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8320251 w 8320251"/>
                <a:gd name="connsiteY4" fmla="*/ 2185457 h 13177934"/>
                <a:gd name="connsiteX5" fmla="*/ 8048966 w 8320251"/>
                <a:gd name="connsiteY5" fmla="*/ 2642763 h 13177934"/>
                <a:gd name="connsiteX6" fmla="*/ 7394044 w 8320251"/>
                <a:gd name="connsiteY6" fmla="*/ 3988681 h 13177934"/>
                <a:gd name="connsiteX7" fmla="*/ 7262849 w 8320251"/>
                <a:gd name="connsiteY7" fmla="*/ 4324240 h 13177934"/>
                <a:gd name="connsiteX8" fmla="*/ 6605839 w 8320251"/>
                <a:gd name="connsiteY8" fmla="*/ 6783526 h 13177934"/>
                <a:gd name="connsiteX9" fmla="*/ 2914026 w 8320251"/>
                <a:gd name="connsiteY9" fmla="*/ 13177934 h 13177934"/>
                <a:gd name="connsiteX10" fmla="*/ 213541 w 8320251"/>
                <a:gd name="connsiteY10" fmla="*/ 11618808 h 13177934"/>
                <a:gd name="connsiteX11" fmla="*/ 145081 w 8320251"/>
                <a:gd name="connsiteY11" fmla="*/ 11145782 h 13177934"/>
                <a:gd name="connsiteX12" fmla="*/ 0 w 8320251"/>
                <a:gd name="connsiteY12" fmla="*/ 8787089 h 13177934"/>
                <a:gd name="connsiteX13" fmla="*/ 14361 w 8320251"/>
                <a:gd name="connsiteY13" fmla="*/ 8041762 h 13177934"/>
                <a:gd name="connsiteX14" fmla="*/ 28130 w 8320251"/>
                <a:gd name="connsiteY14" fmla="*/ 7803943 h 13177934"/>
                <a:gd name="connsiteX15" fmla="*/ 124821 w 8320251"/>
                <a:gd name="connsiteY15" fmla="*/ 7937473 h 13177934"/>
                <a:gd name="connsiteX16" fmla="*/ 3448996 w 8320251"/>
                <a:gd name="connsiteY16" fmla="*/ 11497863 h 13177934"/>
                <a:gd name="connsiteX17" fmla="*/ 3741462 w 8320251"/>
                <a:gd name="connsiteY17" fmla="*/ 11744772 h 13177934"/>
                <a:gd name="connsiteX18" fmla="*/ 6605839 w 8320251"/>
                <a:gd name="connsiteY18" fmla="*/ 6783525 h 13177934"/>
                <a:gd name="connsiteX19" fmla="*/ 6605839 w 8320251"/>
                <a:gd name="connsiteY19" fmla="*/ 6783526 h 13177934"/>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8320251 w 8320251"/>
                <a:gd name="connsiteY4" fmla="*/ 2185457 h 13177934"/>
                <a:gd name="connsiteX5" fmla="*/ 8048966 w 8320251"/>
                <a:gd name="connsiteY5" fmla="*/ 2642763 h 13177934"/>
                <a:gd name="connsiteX6" fmla="*/ 7394044 w 8320251"/>
                <a:gd name="connsiteY6" fmla="*/ 3988681 h 13177934"/>
                <a:gd name="connsiteX7" fmla="*/ 7262849 w 8320251"/>
                <a:gd name="connsiteY7" fmla="*/ 4324240 h 13177934"/>
                <a:gd name="connsiteX8" fmla="*/ 6605839 w 8320251"/>
                <a:gd name="connsiteY8" fmla="*/ 6783526 h 13177934"/>
                <a:gd name="connsiteX9" fmla="*/ 2914026 w 8320251"/>
                <a:gd name="connsiteY9" fmla="*/ 13177934 h 13177934"/>
                <a:gd name="connsiteX10" fmla="*/ 213541 w 8320251"/>
                <a:gd name="connsiteY10" fmla="*/ 11618808 h 13177934"/>
                <a:gd name="connsiteX11" fmla="*/ 145081 w 8320251"/>
                <a:gd name="connsiteY11" fmla="*/ 11145782 h 13177934"/>
                <a:gd name="connsiteX12" fmla="*/ 0 w 8320251"/>
                <a:gd name="connsiteY12" fmla="*/ 8787089 h 13177934"/>
                <a:gd name="connsiteX13" fmla="*/ 14361 w 8320251"/>
                <a:gd name="connsiteY13" fmla="*/ 8041762 h 13177934"/>
                <a:gd name="connsiteX14" fmla="*/ 28130 w 8320251"/>
                <a:gd name="connsiteY14" fmla="*/ 7803943 h 13177934"/>
                <a:gd name="connsiteX15" fmla="*/ 124821 w 8320251"/>
                <a:gd name="connsiteY15" fmla="*/ 7937473 h 13177934"/>
                <a:gd name="connsiteX16" fmla="*/ 3741462 w 8320251"/>
                <a:gd name="connsiteY16" fmla="*/ 11744772 h 13177934"/>
                <a:gd name="connsiteX17" fmla="*/ 6605839 w 8320251"/>
                <a:gd name="connsiteY17" fmla="*/ 6783525 h 13177934"/>
                <a:gd name="connsiteX18" fmla="*/ 6605839 w 8320251"/>
                <a:gd name="connsiteY18" fmla="*/ 6783526 h 13177934"/>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8320251 w 8320251"/>
                <a:gd name="connsiteY4" fmla="*/ 2185457 h 13177934"/>
                <a:gd name="connsiteX5" fmla="*/ 8048966 w 8320251"/>
                <a:gd name="connsiteY5" fmla="*/ 2642763 h 13177934"/>
                <a:gd name="connsiteX6" fmla="*/ 7394044 w 8320251"/>
                <a:gd name="connsiteY6" fmla="*/ 3988681 h 13177934"/>
                <a:gd name="connsiteX7" fmla="*/ 7262849 w 8320251"/>
                <a:gd name="connsiteY7" fmla="*/ 4324240 h 13177934"/>
                <a:gd name="connsiteX8" fmla="*/ 6605839 w 8320251"/>
                <a:gd name="connsiteY8" fmla="*/ 6783526 h 13177934"/>
                <a:gd name="connsiteX9" fmla="*/ 2914026 w 8320251"/>
                <a:gd name="connsiteY9" fmla="*/ 13177934 h 13177934"/>
                <a:gd name="connsiteX10" fmla="*/ 213541 w 8320251"/>
                <a:gd name="connsiteY10" fmla="*/ 11618808 h 13177934"/>
                <a:gd name="connsiteX11" fmla="*/ 145081 w 8320251"/>
                <a:gd name="connsiteY11" fmla="*/ 11145782 h 13177934"/>
                <a:gd name="connsiteX12" fmla="*/ 0 w 8320251"/>
                <a:gd name="connsiteY12" fmla="*/ 8787089 h 13177934"/>
                <a:gd name="connsiteX13" fmla="*/ 14361 w 8320251"/>
                <a:gd name="connsiteY13" fmla="*/ 8041762 h 13177934"/>
                <a:gd name="connsiteX14" fmla="*/ 28130 w 8320251"/>
                <a:gd name="connsiteY14" fmla="*/ 7803943 h 13177934"/>
                <a:gd name="connsiteX15" fmla="*/ 124821 w 8320251"/>
                <a:gd name="connsiteY15" fmla="*/ 7937473 h 13177934"/>
                <a:gd name="connsiteX16" fmla="*/ 6605839 w 8320251"/>
                <a:gd name="connsiteY16" fmla="*/ 6783525 h 13177934"/>
                <a:gd name="connsiteX17" fmla="*/ 6605839 w 8320251"/>
                <a:gd name="connsiteY17" fmla="*/ 6783526 h 13177934"/>
                <a:gd name="connsiteX0" fmla="*/ 7262849 w 8320251"/>
                <a:gd name="connsiteY0" fmla="*/ 4324240 h 11618808"/>
                <a:gd name="connsiteX1" fmla="*/ 6898949 w 8320251"/>
                <a:gd name="connsiteY1" fmla="*/ 3910143 h 11618808"/>
                <a:gd name="connsiteX2" fmla="*/ 4662611 w 8320251"/>
                <a:gd name="connsiteY2" fmla="*/ 355373 h 11618808"/>
                <a:gd name="connsiteX3" fmla="*/ 4509595 w 8320251"/>
                <a:gd name="connsiteY3" fmla="*/ 0 h 11618808"/>
                <a:gd name="connsiteX4" fmla="*/ 8320251 w 8320251"/>
                <a:gd name="connsiteY4" fmla="*/ 2185457 h 11618808"/>
                <a:gd name="connsiteX5" fmla="*/ 8048966 w 8320251"/>
                <a:gd name="connsiteY5" fmla="*/ 2642763 h 11618808"/>
                <a:gd name="connsiteX6" fmla="*/ 7394044 w 8320251"/>
                <a:gd name="connsiteY6" fmla="*/ 3988681 h 11618808"/>
                <a:gd name="connsiteX7" fmla="*/ 7262849 w 8320251"/>
                <a:gd name="connsiteY7" fmla="*/ 4324240 h 11618808"/>
                <a:gd name="connsiteX8" fmla="*/ 6605839 w 8320251"/>
                <a:gd name="connsiteY8" fmla="*/ 6783526 h 11618808"/>
                <a:gd name="connsiteX9" fmla="*/ 213541 w 8320251"/>
                <a:gd name="connsiteY9" fmla="*/ 11618808 h 11618808"/>
                <a:gd name="connsiteX10" fmla="*/ 145081 w 8320251"/>
                <a:gd name="connsiteY10" fmla="*/ 11145782 h 11618808"/>
                <a:gd name="connsiteX11" fmla="*/ 0 w 8320251"/>
                <a:gd name="connsiteY11" fmla="*/ 8787089 h 11618808"/>
                <a:gd name="connsiteX12" fmla="*/ 14361 w 8320251"/>
                <a:gd name="connsiteY12" fmla="*/ 8041762 h 11618808"/>
                <a:gd name="connsiteX13" fmla="*/ 28130 w 8320251"/>
                <a:gd name="connsiteY13" fmla="*/ 7803943 h 11618808"/>
                <a:gd name="connsiteX14" fmla="*/ 124821 w 8320251"/>
                <a:gd name="connsiteY14" fmla="*/ 7937473 h 11618808"/>
                <a:gd name="connsiteX15" fmla="*/ 6605839 w 8320251"/>
                <a:gd name="connsiteY15" fmla="*/ 6783525 h 11618808"/>
                <a:gd name="connsiteX16" fmla="*/ 6605839 w 8320251"/>
                <a:gd name="connsiteY16" fmla="*/ 6783526 h 11618808"/>
                <a:gd name="connsiteX0" fmla="*/ 7262849 w 8320251"/>
                <a:gd name="connsiteY0" fmla="*/ 4324240 h 11145782"/>
                <a:gd name="connsiteX1" fmla="*/ 6898949 w 8320251"/>
                <a:gd name="connsiteY1" fmla="*/ 3910143 h 11145782"/>
                <a:gd name="connsiteX2" fmla="*/ 4662611 w 8320251"/>
                <a:gd name="connsiteY2" fmla="*/ 355373 h 11145782"/>
                <a:gd name="connsiteX3" fmla="*/ 4509595 w 8320251"/>
                <a:gd name="connsiteY3" fmla="*/ 0 h 11145782"/>
                <a:gd name="connsiteX4" fmla="*/ 8320251 w 8320251"/>
                <a:gd name="connsiteY4" fmla="*/ 2185457 h 11145782"/>
                <a:gd name="connsiteX5" fmla="*/ 8048966 w 8320251"/>
                <a:gd name="connsiteY5" fmla="*/ 2642763 h 11145782"/>
                <a:gd name="connsiteX6" fmla="*/ 7394044 w 8320251"/>
                <a:gd name="connsiteY6" fmla="*/ 3988681 h 11145782"/>
                <a:gd name="connsiteX7" fmla="*/ 7262849 w 8320251"/>
                <a:gd name="connsiteY7" fmla="*/ 4324240 h 11145782"/>
                <a:gd name="connsiteX8" fmla="*/ 6605839 w 8320251"/>
                <a:gd name="connsiteY8" fmla="*/ 6783526 h 11145782"/>
                <a:gd name="connsiteX9" fmla="*/ 145081 w 8320251"/>
                <a:gd name="connsiteY9" fmla="*/ 11145782 h 11145782"/>
                <a:gd name="connsiteX10" fmla="*/ 0 w 8320251"/>
                <a:gd name="connsiteY10" fmla="*/ 8787089 h 11145782"/>
                <a:gd name="connsiteX11" fmla="*/ 14361 w 8320251"/>
                <a:gd name="connsiteY11" fmla="*/ 8041762 h 11145782"/>
                <a:gd name="connsiteX12" fmla="*/ 28130 w 8320251"/>
                <a:gd name="connsiteY12" fmla="*/ 7803943 h 11145782"/>
                <a:gd name="connsiteX13" fmla="*/ 124821 w 8320251"/>
                <a:gd name="connsiteY13" fmla="*/ 7937473 h 11145782"/>
                <a:gd name="connsiteX14" fmla="*/ 6605839 w 8320251"/>
                <a:gd name="connsiteY14" fmla="*/ 6783525 h 11145782"/>
                <a:gd name="connsiteX15" fmla="*/ 6605839 w 8320251"/>
                <a:gd name="connsiteY15" fmla="*/ 6783526 h 11145782"/>
                <a:gd name="connsiteX0" fmla="*/ 7262849 w 8320251"/>
                <a:gd name="connsiteY0" fmla="*/ 4324240 h 8787089"/>
                <a:gd name="connsiteX1" fmla="*/ 6898949 w 8320251"/>
                <a:gd name="connsiteY1" fmla="*/ 3910143 h 8787089"/>
                <a:gd name="connsiteX2" fmla="*/ 4662611 w 8320251"/>
                <a:gd name="connsiteY2" fmla="*/ 355373 h 8787089"/>
                <a:gd name="connsiteX3" fmla="*/ 4509595 w 8320251"/>
                <a:gd name="connsiteY3" fmla="*/ 0 h 8787089"/>
                <a:gd name="connsiteX4" fmla="*/ 8320251 w 8320251"/>
                <a:gd name="connsiteY4" fmla="*/ 2185457 h 8787089"/>
                <a:gd name="connsiteX5" fmla="*/ 8048966 w 8320251"/>
                <a:gd name="connsiteY5" fmla="*/ 2642763 h 8787089"/>
                <a:gd name="connsiteX6" fmla="*/ 7394044 w 8320251"/>
                <a:gd name="connsiteY6" fmla="*/ 3988681 h 8787089"/>
                <a:gd name="connsiteX7" fmla="*/ 7262849 w 8320251"/>
                <a:gd name="connsiteY7" fmla="*/ 4324240 h 8787089"/>
                <a:gd name="connsiteX8" fmla="*/ 6605839 w 8320251"/>
                <a:gd name="connsiteY8" fmla="*/ 6783526 h 8787089"/>
                <a:gd name="connsiteX9" fmla="*/ 0 w 8320251"/>
                <a:gd name="connsiteY9" fmla="*/ 8787089 h 8787089"/>
                <a:gd name="connsiteX10" fmla="*/ 14361 w 8320251"/>
                <a:gd name="connsiteY10" fmla="*/ 8041762 h 8787089"/>
                <a:gd name="connsiteX11" fmla="*/ 28130 w 8320251"/>
                <a:gd name="connsiteY11" fmla="*/ 7803943 h 8787089"/>
                <a:gd name="connsiteX12" fmla="*/ 124821 w 8320251"/>
                <a:gd name="connsiteY12" fmla="*/ 7937473 h 8787089"/>
                <a:gd name="connsiteX13" fmla="*/ 6605839 w 8320251"/>
                <a:gd name="connsiteY13" fmla="*/ 6783525 h 8787089"/>
                <a:gd name="connsiteX14" fmla="*/ 6605839 w 8320251"/>
                <a:gd name="connsiteY14" fmla="*/ 6783526 h 8787089"/>
                <a:gd name="connsiteX0" fmla="*/ 7248488 w 8305890"/>
                <a:gd name="connsiteY0" fmla="*/ 4324240 h 8041762"/>
                <a:gd name="connsiteX1" fmla="*/ 6884588 w 8305890"/>
                <a:gd name="connsiteY1" fmla="*/ 3910143 h 8041762"/>
                <a:gd name="connsiteX2" fmla="*/ 4648250 w 8305890"/>
                <a:gd name="connsiteY2" fmla="*/ 355373 h 8041762"/>
                <a:gd name="connsiteX3" fmla="*/ 4495234 w 8305890"/>
                <a:gd name="connsiteY3" fmla="*/ 0 h 8041762"/>
                <a:gd name="connsiteX4" fmla="*/ 8305890 w 8305890"/>
                <a:gd name="connsiteY4" fmla="*/ 2185457 h 8041762"/>
                <a:gd name="connsiteX5" fmla="*/ 8034605 w 8305890"/>
                <a:gd name="connsiteY5" fmla="*/ 2642763 h 8041762"/>
                <a:gd name="connsiteX6" fmla="*/ 7379683 w 8305890"/>
                <a:gd name="connsiteY6" fmla="*/ 3988681 h 8041762"/>
                <a:gd name="connsiteX7" fmla="*/ 7248488 w 8305890"/>
                <a:gd name="connsiteY7" fmla="*/ 4324240 h 8041762"/>
                <a:gd name="connsiteX8" fmla="*/ 6591478 w 8305890"/>
                <a:gd name="connsiteY8" fmla="*/ 6783526 h 8041762"/>
                <a:gd name="connsiteX9" fmla="*/ 0 w 8305890"/>
                <a:gd name="connsiteY9" fmla="*/ 8041762 h 8041762"/>
                <a:gd name="connsiteX10" fmla="*/ 13769 w 8305890"/>
                <a:gd name="connsiteY10" fmla="*/ 7803943 h 8041762"/>
                <a:gd name="connsiteX11" fmla="*/ 110460 w 8305890"/>
                <a:gd name="connsiteY11" fmla="*/ 7937473 h 8041762"/>
                <a:gd name="connsiteX12" fmla="*/ 6591478 w 8305890"/>
                <a:gd name="connsiteY12" fmla="*/ 6783525 h 8041762"/>
                <a:gd name="connsiteX13" fmla="*/ 6591478 w 8305890"/>
                <a:gd name="connsiteY13" fmla="*/ 6783526 h 8041762"/>
                <a:gd name="connsiteX0" fmla="*/ 7248488 w 8305890"/>
                <a:gd name="connsiteY0" fmla="*/ 4324240 h 8041762"/>
                <a:gd name="connsiteX1" fmla="*/ 6884588 w 8305890"/>
                <a:gd name="connsiteY1" fmla="*/ 3910143 h 8041762"/>
                <a:gd name="connsiteX2" fmla="*/ 4648250 w 8305890"/>
                <a:gd name="connsiteY2" fmla="*/ 355373 h 8041762"/>
                <a:gd name="connsiteX3" fmla="*/ 4495234 w 8305890"/>
                <a:gd name="connsiteY3" fmla="*/ 0 h 8041762"/>
                <a:gd name="connsiteX4" fmla="*/ 8305890 w 8305890"/>
                <a:gd name="connsiteY4" fmla="*/ 2185457 h 8041762"/>
                <a:gd name="connsiteX5" fmla="*/ 8034605 w 8305890"/>
                <a:gd name="connsiteY5" fmla="*/ 2642763 h 8041762"/>
                <a:gd name="connsiteX6" fmla="*/ 7379683 w 8305890"/>
                <a:gd name="connsiteY6" fmla="*/ 3988681 h 8041762"/>
                <a:gd name="connsiteX7" fmla="*/ 7248488 w 8305890"/>
                <a:gd name="connsiteY7" fmla="*/ 4324240 h 8041762"/>
                <a:gd name="connsiteX8" fmla="*/ 6591478 w 8305890"/>
                <a:gd name="connsiteY8" fmla="*/ 6783526 h 8041762"/>
                <a:gd name="connsiteX9" fmla="*/ 0 w 8305890"/>
                <a:gd name="connsiteY9" fmla="*/ 8041762 h 8041762"/>
                <a:gd name="connsiteX10" fmla="*/ 13769 w 8305890"/>
                <a:gd name="connsiteY10" fmla="*/ 7803943 h 8041762"/>
                <a:gd name="connsiteX11" fmla="*/ 6591478 w 8305890"/>
                <a:gd name="connsiteY11" fmla="*/ 6783525 h 8041762"/>
                <a:gd name="connsiteX12" fmla="*/ 6591478 w 8305890"/>
                <a:gd name="connsiteY12" fmla="*/ 6783526 h 8041762"/>
                <a:gd name="connsiteX0" fmla="*/ 7248488 w 8305890"/>
                <a:gd name="connsiteY0" fmla="*/ 4324240 h 8041762"/>
                <a:gd name="connsiteX1" fmla="*/ 6884588 w 8305890"/>
                <a:gd name="connsiteY1" fmla="*/ 3910143 h 8041762"/>
                <a:gd name="connsiteX2" fmla="*/ 4648250 w 8305890"/>
                <a:gd name="connsiteY2" fmla="*/ 355373 h 8041762"/>
                <a:gd name="connsiteX3" fmla="*/ 4495234 w 8305890"/>
                <a:gd name="connsiteY3" fmla="*/ 0 h 8041762"/>
                <a:gd name="connsiteX4" fmla="*/ 8305890 w 8305890"/>
                <a:gd name="connsiteY4" fmla="*/ 2185457 h 8041762"/>
                <a:gd name="connsiteX5" fmla="*/ 8034605 w 8305890"/>
                <a:gd name="connsiteY5" fmla="*/ 2642763 h 8041762"/>
                <a:gd name="connsiteX6" fmla="*/ 7379683 w 8305890"/>
                <a:gd name="connsiteY6" fmla="*/ 3988681 h 8041762"/>
                <a:gd name="connsiteX7" fmla="*/ 7248488 w 8305890"/>
                <a:gd name="connsiteY7" fmla="*/ 4324240 h 8041762"/>
                <a:gd name="connsiteX8" fmla="*/ 6591478 w 8305890"/>
                <a:gd name="connsiteY8" fmla="*/ 6783526 h 8041762"/>
                <a:gd name="connsiteX9" fmla="*/ 0 w 8305890"/>
                <a:gd name="connsiteY9" fmla="*/ 8041762 h 8041762"/>
                <a:gd name="connsiteX10" fmla="*/ 6591478 w 8305890"/>
                <a:gd name="connsiteY10" fmla="*/ 6783525 h 8041762"/>
                <a:gd name="connsiteX11" fmla="*/ 6591478 w 8305890"/>
                <a:gd name="connsiteY11" fmla="*/ 6783526 h 8041762"/>
                <a:gd name="connsiteX0" fmla="*/ 2753254 w 3810656"/>
                <a:gd name="connsiteY0" fmla="*/ 4324240 h 6783526"/>
                <a:gd name="connsiteX1" fmla="*/ 2389354 w 3810656"/>
                <a:gd name="connsiteY1" fmla="*/ 3910143 h 6783526"/>
                <a:gd name="connsiteX2" fmla="*/ 153016 w 3810656"/>
                <a:gd name="connsiteY2" fmla="*/ 355373 h 6783526"/>
                <a:gd name="connsiteX3" fmla="*/ 0 w 3810656"/>
                <a:gd name="connsiteY3" fmla="*/ 0 h 6783526"/>
                <a:gd name="connsiteX4" fmla="*/ 3810656 w 3810656"/>
                <a:gd name="connsiteY4" fmla="*/ 2185457 h 6783526"/>
                <a:gd name="connsiteX5" fmla="*/ 3539371 w 3810656"/>
                <a:gd name="connsiteY5" fmla="*/ 2642763 h 6783526"/>
                <a:gd name="connsiteX6" fmla="*/ 2884449 w 3810656"/>
                <a:gd name="connsiteY6" fmla="*/ 3988681 h 6783526"/>
                <a:gd name="connsiteX7" fmla="*/ 2753254 w 3810656"/>
                <a:gd name="connsiteY7" fmla="*/ 4324240 h 6783526"/>
                <a:gd name="connsiteX8" fmla="*/ 2096244 w 3810656"/>
                <a:gd name="connsiteY8" fmla="*/ 6783526 h 6783526"/>
                <a:gd name="connsiteX9" fmla="*/ 2096244 w 3810656"/>
                <a:gd name="connsiteY9" fmla="*/ 6783525 h 6783526"/>
                <a:gd name="connsiteX10" fmla="*/ 2096244 w 3810656"/>
                <a:gd name="connsiteY10" fmla="*/ 6783526 h 6783526"/>
                <a:gd name="connsiteX0" fmla="*/ 2753254 w 3810656"/>
                <a:gd name="connsiteY0" fmla="*/ 4324240 h 4324240"/>
                <a:gd name="connsiteX1" fmla="*/ 2389354 w 3810656"/>
                <a:gd name="connsiteY1" fmla="*/ 3910143 h 4324240"/>
                <a:gd name="connsiteX2" fmla="*/ 153016 w 3810656"/>
                <a:gd name="connsiteY2" fmla="*/ 355373 h 4324240"/>
                <a:gd name="connsiteX3" fmla="*/ 0 w 3810656"/>
                <a:gd name="connsiteY3" fmla="*/ 0 h 4324240"/>
                <a:gd name="connsiteX4" fmla="*/ 3810656 w 3810656"/>
                <a:gd name="connsiteY4" fmla="*/ 2185457 h 4324240"/>
                <a:gd name="connsiteX5" fmla="*/ 3539371 w 3810656"/>
                <a:gd name="connsiteY5" fmla="*/ 2642763 h 4324240"/>
                <a:gd name="connsiteX6" fmla="*/ 2884449 w 3810656"/>
                <a:gd name="connsiteY6" fmla="*/ 3988681 h 4324240"/>
                <a:gd name="connsiteX7" fmla="*/ 2753254 w 3810656"/>
                <a:gd name="connsiteY7" fmla="*/ 4324240 h 432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656" h="4324240">
                  <a:moveTo>
                    <a:pt x="2753254" y="4324240"/>
                  </a:moveTo>
                  <a:lnTo>
                    <a:pt x="2389354" y="3910143"/>
                  </a:lnTo>
                  <a:cubicBezTo>
                    <a:pt x="1474330" y="2825470"/>
                    <a:pt x="725246" y="1626973"/>
                    <a:pt x="153016" y="355373"/>
                  </a:cubicBezTo>
                  <a:lnTo>
                    <a:pt x="0" y="0"/>
                  </a:lnTo>
                  <a:lnTo>
                    <a:pt x="3810656" y="2185457"/>
                  </a:lnTo>
                  <a:lnTo>
                    <a:pt x="3539371" y="2642763"/>
                  </a:lnTo>
                  <a:cubicBezTo>
                    <a:pt x="3295403" y="3076095"/>
                    <a:pt x="3076443" y="3525386"/>
                    <a:pt x="2884449" y="3988681"/>
                  </a:cubicBezTo>
                  <a:lnTo>
                    <a:pt x="2753254" y="4324240"/>
                  </a:lnTo>
                  <a:close/>
                </a:path>
              </a:pathLst>
            </a:custGeom>
            <a:solidFill>
              <a:srgbClr val="32A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dirty="0">
                <a:solidFill>
                  <a:schemeClr val="tx1"/>
                </a:solidFill>
              </a:endParaRPr>
            </a:p>
          </p:txBody>
        </p:sp>
        <p:sp>
          <p:nvSpPr>
            <p:cNvPr id="49" name="Vrije vorm: vorm 48">
              <a:extLst>
                <a:ext uri="{FF2B5EF4-FFF2-40B4-BE49-F238E27FC236}">
                  <a16:creationId xmlns:a16="http://schemas.microsoft.com/office/drawing/2014/main" id="{AB1C1F74-AA7D-46B9-A954-9C192AF8FE59}"/>
                </a:ext>
              </a:extLst>
            </p:cNvPr>
            <p:cNvSpPr/>
            <p:nvPr userDrawn="1"/>
          </p:nvSpPr>
          <p:spPr>
            <a:xfrm rot="14400000">
              <a:off x="2939441" y="-1193441"/>
              <a:ext cx="1223384" cy="2658183"/>
            </a:xfrm>
            <a:custGeom>
              <a:avLst/>
              <a:gdLst>
                <a:gd name="connsiteX0" fmla="*/ 1131845 w 1131845"/>
                <a:gd name="connsiteY0" fmla="*/ 498873 h 2459286"/>
                <a:gd name="connsiteX1" fmla="*/ 0 w 1131845"/>
                <a:gd name="connsiteY1" fmla="*/ 2459286 h 2459286"/>
                <a:gd name="connsiteX2" fmla="*/ 62013 w 1131845"/>
                <a:gd name="connsiteY2" fmla="*/ 2088536 h 2459286"/>
                <a:gd name="connsiteX3" fmla="*/ 605273 w 1131845"/>
                <a:gd name="connsiteY3" fmla="*/ 132330 h 2459286"/>
                <a:gd name="connsiteX4" fmla="*/ 657010 w 1131845"/>
                <a:gd name="connsiteY4" fmla="*/ 0 h 2459286"/>
                <a:gd name="connsiteX5" fmla="*/ 695391 w 1131845"/>
                <a:gd name="connsiteY5" fmla="*/ 43675 h 2459286"/>
                <a:gd name="connsiteX6" fmla="*/ 1131845 w 1131845"/>
                <a:gd name="connsiteY6" fmla="*/ 498873 h 245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845" h="2459286">
                  <a:moveTo>
                    <a:pt x="1131845" y="498873"/>
                  </a:moveTo>
                  <a:lnTo>
                    <a:pt x="0" y="2459286"/>
                  </a:lnTo>
                  <a:lnTo>
                    <a:pt x="62013" y="2088536"/>
                  </a:lnTo>
                  <a:cubicBezTo>
                    <a:pt x="190908" y="1415827"/>
                    <a:pt x="373541" y="762212"/>
                    <a:pt x="605273" y="132330"/>
                  </a:cubicBezTo>
                  <a:lnTo>
                    <a:pt x="657010" y="0"/>
                  </a:lnTo>
                  <a:lnTo>
                    <a:pt x="695391" y="43675"/>
                  </a:lnTo>
                  <a:lnTo>
                    <a:pt x="1131845" y="498873"/>
                  </a:lnTo>
                  <a:close/>
                </a:path>
              </a:pathLst>
            </a:custGeom>
            <a:solidFill>
              <a:srgbClr val="00A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solidFill>
                  <a:schemeClr val="tx1"/>
                </a:solidFill>
              </a:endParaRPr>
            </a:p>
          </p:txBody>
        </p:sp>
        <p:sp>
          <p:nvSpPr>
            <p:cNvPr id="46" name="Vrije vorm: vorm 45">
              <a:extLst>
                <a:ext uri="{FF2B5EF4-FFF2-40B4-BE49-F238E27FC236}">
                  <a16:creationId xmlns:a16="http://schemas.microsoft.com/office/drawing/2014/main" id="{A0A7AB6F-A9A2-4EDC-9A38-01AB6D9038AE}"/>
                </a:ext>
              </a:extLst>
            </p:cNvPr>
            <p:cNvSpPr/>
            <p:nvPr userDrawn="1"/>
          </p:nvSpPr>
          <p:spPr>
            <a:xfrm rot="14400000">
              <a:off x="5838209" y="3918035"/>
              <a:ext cx="1995395" cy="5110262"/>
            </a:xfrm>
            <a:custGeom>
              <a:avLst/>
              <a:gdLst>
                <a:gd name="connsiteX0" fmla="*/ 1042029 w 1948974"/>
                <a:gd name="connsiteY0" fmla="*/ 4914365 h 4914365"/>
                <a:gd name="connsiteX1" fmla="*/ 667673 w 1948974"/>
                <a:gd name="connsiteY1" fmla="*/ 4397378 h 4914365"/>
                <a:gd name="connsiteX2" fmla="*/ 220859 w 1948974"/>
                <a:gd name="connsiteY2" fmla="*/ 3732486 h 4914365"/>
                <a:gd name="connsiteX3" fmla="*/ 0 w 1948974"/>
                <a:gd name="connsiteY3" fmla="*/ 3375722 h 4914365"/>
                <a:gd name="connsiteX4" fmla="*/ 1948974 w 1948974"/>
                <a:gd name="connsiteY4" fmla="*/ 0 h 4914365"/>
                <a:gd name="connsiteX5" fmla="*/ 1893657 w 1948974"/>
                <a:gd name="connsiteY5" fmla="*/ 168167 h 4914365"/>
                <a:gd name="connsiteX6" fmla="*/ 1070992 w 1948974"/>
                <a:gd name="connsiteY6" fmla="*/ 4414134 h 4914365"/>
                <a:gd name="connsiteX7" fmla="*/ 1042029 w 1948974"/>
                <a:gd name="connsiteY7" fmla="*/ 4914365 h 49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974" h="4914365">
                  <a:moveTo>
                    <a:pt x="1042029" y="4914365"/>
                  </a:moveTo>
                  <a:lnTo>
                    <a:pt x="667673" y="4397378"/>
                  </a:lnTo>
                  <a:cubicBezTo>
                    <a:pt x="514686" y="4178101"/>
                    <a:pt x="365737" y="3956430"/>
                    <a:pt x="220859" y="3732486"/>
                  </a:cubicBezTo>
                  <a:lnTo>
                    <a:pt x="0" y="3375722"/>
                  </a:lnTo>
                  <a:lnTo>
                    <a:pt x="1948974" y="0"/>
                  </a:lnTo>
                  <a:lnTo>
                    <a:pt x="1893657" y="168167"/>
                  </a:lnTo>
                  <a:cubicBezTo>
                    <a:pt x="1465024" y="1524011"/>
                    <a:pt x="1184476" y="2945660"/>
                    <a:pt x="1070992" y="4414134"/>
                  </a:cubicBezTo>
                  <a:lnTo>
                    <a:pt x="1042029" y="4914365"/>
                  </a:lnTo>
                  <a:close/>
                </a:path>
              </a:pathLst>
            </a:custGeom>
            <a:solidFill>
              <a:srgbClr val="00A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nl-NL" sz="1013">
                <a:solidFill>
                  <a:schemeClr val="tx1"/>
                </a:solidFill>
              </a:endParaRPr>
            </a:p>
          </p:txBody>
        </p:sp>
        <p:sp>
          <p:nvSpPr>
            <p:cNvPr id="43" name="Vrije vorm: vorm 42">
              <a:extLst>
                <a:ext uri="{FF2B5EF4-FFF2-40B4-BE49-F238E27FC236}">
                  <a16:creationId xmlns:a16="http://schemas.microsoft.com/office/drawing/2014/main" id="{AFC5597C-BF88-4F99-A1CA-23A52138406A}"/>
                </a:ext>
              </a:extLst>
            </p:cNvPr>
            <p:cNvSpPr/>
            <p:nvPr userDrawn="1"/>
          </p:nvSpPr>
          <p:spPr>
            <a:xfrm rot="10800000">
              <a:off x="0" y="0"/>
              <a:ext cx="10555337" cy="6857999"/>
            </a:xfrm>
            <a:custGeom>
              <a:avLst/>
              <a:gdLst>
                <a:gd name="connsiteX0" fmla="*/ 5728754 w 10555337"/>
                <a:gd name="connsiteY0" fmla="*/ 6857999 h 6857999"/>
                <a:gd name="connsiteX1" fmla="*/ 0 w 10555337"/>
                <a:gd name="connsiteY1" fmla="*/ 6857999 h 6857999"/>
                <a:gd name="connsiteX2" fmla="*/ 67596 w 10555337"/>
                <a:gd name="connsiteY2" fmla="*/ 6481261 h 6857999"/>
                <a:gd name="connsiteX3" fmla="*/ 1488896 w 10555337"/>
                <a:gd name="connsiteY3" fmla="*/ 1822246 h 6857999"/>
                <a:gd name="connsiteX4" fmla="*/ 1556192 w 10555337"/>
                <a:gd name="connsiteY4" fmla="*/ 1671746 h 6857999"/>
                <a:gd name="connsiteX5" fmla="*/ 2003888 w 10555337"/>
                <a:gd name="connsiteY5" fmla="*/ 1446712 h 6857999"/>
                <a:gd name="connsiteX6" fmla="*/ 6092336 w 10555337"/>
                <a:gd name="connsiteY6" fmla="*/ 36178 h 6857999"/>
                <a:gd name="connsiteX7" fmla="*/ 6265633 w 10555337"/>
                <a:gd name="connsiteY7" fmla="*/ 0 h 6857999"/>
                <a:gd name="connsiteX8" fmla="*/ 10555337 w 10555337"/>
                <a:gd name="connsiteY8" fmla="*/ 0 h 6857999"/>
                <a:gd name="connsiteX9" fmla="*/ 10555337 w 10555337"/>
                <a:gd name="connsiteY9" fmla="*/ 1650836 h 6857999"/>
                <a:gd name="connsiteX10" fmla="*/ 10324083 w 10555337"/>
                <a:gd name="connsiteY10" fmla="*/ 1961038 h 6857999"/>
                <a:gd name="connsiteX11" fmla="*/ 8363731 w 10555337"/>
                <a:gd name="connsiteY11" fmla="*/ 5675148 h 6857999"/>
                <a:gd name="connsiteX12" fmla="*/ 8187062 w 10555337"/>
                <a:gd name="connsiteY12" fmla="*/ 6197344 h 6857999"/>
                <a:gd name="connsiteX13" fmla="*/ 8046593 w 10555337"/>
                <a:gd name="connsiteY13" fmla="*/ 6218703 h 6857999"/>
                <a:gd name="connsiteX14" fmla="*/ 6080840 w 10555337"/>
                <a:gd name="connsiteY14" fmla="*/ 672633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55337" h="6857999">
                  <a:moveTo>
                    <a:pt x="5728754" y="6857999"/>
                  </a:moveTo>
                  <a:lnTo>
                    <a:pt x="0" y="6857999"/>
                  </a:lnTo>
                  <a:lnTo>
                    <a:pt x="67596" y="6481261"/>
                  </a:lnTo>
                  <a:cubicBezTo>
                    <a:pt x="377950" y="4861502"/>
                    <a:pt x="858130" y="3302082"/>
                    <a:pt x="1488896" y="1822246"/>
                  </a:cubicBezTo>
                  <a:lnTo>
                    <a:pt x="1556192" y="1671746"/>
                  </a:lnTo>
                  <a:lnTo>
                    <a:pt x="2003888" y="1446712"/>
                  </a:lnTo>
                  <a:cubicBezTo>
                    <a:pt x="3332364" y="810756"/>
                    <a:pt x="4703824" y="342894"/>
                    <a:pt x="6092336" y="36178"/>
                  </a:cubicBezTo>
                  <a:lnTo>
                    <a:pt x="6265633" y="0"/>
                  </a:lnTo>
                  <a:lnTo>
                    <a:pt x="10555337" y="0"/>
                  </a:lnTo>
                  <a:lnTo>
                    <a:pt x="10555337" y="1650836"/>
                  </a:lnTo>
                  <a:lnTo>
                    <a:pt x="10324083" y="1961038"/>
                  </a:lnTo>
                  <a:cubicBezTo>
                    <a:pt x="9508960" y="3092404"/>
                    <a:pt x="8845573" y="4340378"/>
                    <a:pt x="8363731" y="5675148"/>
                  </a:cubicBezTo>
                  <a:lnTo>
                    <a:pt x="8187062" y="6197344"/>
                  </a:lnTo>
                  <a:lnTo>
                    <a:pt x="8046593" y="6218703"/>
                  </a:lnTo>
                  <a:cubicBezTo>
                    <a:pt x="7385233" y="6332958"/>
                    <a:pt x="6727869" y="6501601"/>
                    <a:pt x="6080840" y="6726330"/>
                  </a:cubicBezTo>
                  <a:close/>
                </a:path>
              </a:pathLst>
            </a:custGeom>
            <a:solidFill>
              <a:srgbClr val="0080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solidFill>
                  <a:schemeClr val="tx1"/>
                </a:solidFill>
              </a:endParaRPr>
            </a:p>
          </p:txBody>
        </p:sp>
      </p:grpSp>
      <p:sp>
        <p:nvSpPr>
          <p:cNvPr id="10" name="Titel 9">
            <a:extLst>
              <a:ext uri="{FF2B5EF4-FFF2-40B4-BE49-F238E27FC236}">
                <a16:creationId xmlns:a16="http://schemas.microsoft.com/office/drawing/2014/main" id="{4C4B1DC7-8ABD-4224-A5A1-CF00B3B5B2D2}"/>
              </a:ext>
            </a:extLst>
          </p:cNvPr>
          <p:cNvSpPr>
            <a:spLocks noGrp="1"/>
          </p:cNvSpPr>
          <p:nvPr>
            <p:ph type="title" hasCustomPrompt="1"/>
          </p:nvPr>
        </p:nvSpPr>
        <p:spPr>
          <a:xfrm>
            <a:off x="2440685" y="1956394"/>
            <a:ext cx="4263810" cy="504930"/>
          </a:xfrm>
        </p:spPr>
        <p:txBody>
          <a:bodyPr anchor="b"/>
          <a:lstStyle>
            <a:lvl1pPr algn="ctr">
              <a:defRPr sz="3000">
                <a:solidFill>
                  <a:schemeClr val="bg1"/>
                </a:solidFill>
              </a:defRPr>
            </a:lvl1pPr>
          </a:lstStyle>
          <a:p>
            <a:r>
              <a:rPr lang="nl-NL" dirty="0"/>
              <a:t>Afsluitende tekst #1</a:t>
            </a:r>
          </a:p>
        </p:txBody>
      </p:sp>
      <p:sp>
        <p:nvSpPr>
          <p:cNvPr id="54" name="Tijdelijke aanduiding voor tekst 53">
            <a:extLst>
              <a:ext uri="{FF2B5EF4-FFF2-40B4-BE49-F238E27FC236}">
                <a16:creationId xmlns:a16="http://schemas.microsoft.com/office/drawing/2014/main" id="{4DD1B339-2373-439C-A768-19E22113C2DC}"/>
              </a:ext>
            </a:extLst>
          </p:cNvPr>
          <p:cNvSpPr>
            <a:spLocks noGrp="1"/>
          </p:cNvSpPr>
          <p:nvPr>
            <p:ph type="body" sz="quarter" idx="10" hasCustomPrompt="1"/>
          </p:nvPr>
        </p:nvSpPr>
        <p:spPr>
          <a:xfrm>
            <a:off x="2439506" y="2468690"/>
            <a:ext cx="4264989" cy="800100"/>
          </a:xfrm>
        </p:spPr>
        <p:txBody>
          <a:bodyPr/>
          <a:lstStyle>
            <a:lvl1pPr marL="0" indent="0" algn="ctr">
              <a:lnSpc>
                <a:spcPct val="100000"/>
              </a:lnSpc>
              <a:buNone/>
              <a:defRPr sz="2250">
                <a:solidFill>
                  <a:schemeClr val="bg1"/>
                </a:solidFill>
                <a:latin typeface="+mj-lt"/>
              </a:defRPr>
            </a:lvl1pPr>
          </a:lstStyle>
          <a:p>
            <a:pPr lvl="0"/>
            <a:r>
              <a:rPr lang="nl-NL" dirty="0"/>
              <a:t>Afsluitende tekst #2</a:t>
            </a:r>
          </a:p>
        </p:txBody>
      </p:sp>
      <p:grpSp>
        <p:nvGrpSpPr>
          <p:cNvPr id="55" name="Groep 54">
            <a:extLst>
              <a:ext uri="{FF2B5EF4-FFF2-40B4-BE49-F238E27FC236}">
                <a16:creationId xmlns:a16="http://schemas.microsoft.com/office/drawing/2014/main" id="{A155D26A-C570-4624-A176-FEFFAA66C619}"/>
              </a:ext>
            </a:extLst>
          </p:cNvPr>
          <p:cNvGrpSpPr/>
          <p:nvPr userDrawn="1"/>
        </p:nvGrpSpPr>
        <p:grpSpPr>
          <a:xfrm>
            <a:off x="3565158" y="836518"/>
            <a:ext cx="2013684" cy="441515"/>
            <a:chOff x="2715876" y="3239181"/>
            <a:chExt cx="6223450" cy="1364534"/>
          </a:xfrm>
        </p:grpSpPr>
        <p:sp>
          <p:nvSpPr>
            <p:cNvPr id="56" name="Vrije vorm: vorm 55">
              <a:extLst>
                <a:ext uri="{FF2B5EF4-FFF2-40B4-BE49-F238E27FC236}">
                  <a16:creationId xmlns:a16="http://schemas.microsoft.com/office/drawing/2014/main" id="{CE15165C-5652-4592-817D-B93623D935D4}"/>
                </a:ext>
              </a:extLst>
            </p:cNvPr>
            <p:cNvSpPr/>
            <p:nvPr/>
          </p:nvSpPr>
          <p:spPr>
            <a:xfrm>
              <a:off x="2716718" y="3475031"/>
              <a:ext cx="1210447" cy="1091490"/>
            </a:xfrm>
            <a:custGeom>
              <a:avLst/>
              <a:gdLst>
                <a:gd name="connsiteX0" fmla="*/ 995044 w 1210447"/>
                <a:gd name="connsiteY0" fmla="*/ 198838 h 1091490"/>
                <a:gd name="connsiteX1" fmla="*/ 1012532 w 1210447"/>
                <a:gd name="connsiteY1" fmla="*/ 227030 h 1091490"/>
                <a:gd name="connsiteX2" fmla="*/ 1150070 w 1210447"/>
                <a:gd name="connsiteY2" fmla="*/ 296981 h 1091490"/>
                <a:gd name="connsiteX3" fmla="*/ 1174590 w 1210447"/>
                <a:gd name="connsiteY3" fmla="*/ 287335 h 1091490"/>
                <a:gd name="connsiteX4" fmla="*/ 1205707 w 1210447"/>
                <a:gd name="connsiteY4" fmla="*/ 565460 h 1091490"/>
                <a:gd name="connsiteX5" fmla="*/ 1200542 w 1210447"/>
                <a:gd name="connsiteY5" fmla="*/ 598506 h 1091490"/>
                <a:gd name="connsiteX6" fmla="*/ 1162330 w 1210447"/>
                <a:gd name="connsiteY6" fmla="*/ 589420 h 1091490"/>
                <a:gd name="connsiteX7" fmla="*/ 1042529 w 1210447"/>
                <a:gd name="connsiteY7" fmla="*/ 686380 h 1091490"/>
                <a:gd name="connsiteX8" fmla="*/ 972391 w 1210447"/>
                <a:gd name="connsiteY8" fmla="*/ 819562 h 1091490"/>
                <a:gd name="connsiteX9" fmla="*/ 859186 w 1210447"/>
                <a:gd name="connsiteY9" fmla="*/ 916211 h 1091490"/>
                <a:gd name="connsiteX10" fmla="*/ 789546 w 1210447"/>
                <a:gd name="connsiteY10" fmla="*/ 1054869 h 1091490"/>
                <a:gd name="connsiteX11" fmla="*/ 791724 w 1210447"/>
                <a:gd name="connsiteY11" fmla="*/ 1061964 h 1091490"/>
                <a:gd name="connsiteX12" fmla="*/ 542040 w 1210447"/>
                <a:gd name="connsiteY12" fmla="*/ 1088351 h 1091490"/>
                <a:gd name="connsiteX13" fmla="*/ 138761 w 1210447"/>
                <a:gd name="connsiteY13" fmla="*/ 874888 h 1091490"/>
                <a:gd name="connsiteX14" fmla="*/ 2157 w 1210447"/>
                <a:gd name="connsiteY14" fmla="*/ 442609 h 1091490"/>
                <a:gd name="connsiteX15" fmla="*/ 2841 w 1210447"/>
                <a:gd name="connsiteY15" fmla="*/ 435639 h 1091490"/>
                <a:gd name="connsiteX16" fmla="*/ 383404 w 1210447"/>
                <a:gd name="connsiteY16" fmla="*/ 926418 h 1091490"/>
                <a:gd name="connsiteX17" fmla="*/ 531211 w 1210447"/>
                <a:gd name="connsiteY17" fmla="*/ 962389 h 1091490"/>
                <a:gd name="connsiteX18" fmla="*/ 626928 w 1210447"/>
                <a:gd name="connsiteY18" fmla="*/ 885219 h 1091490"/>
                <a:gd name="connsiteX19" fmla="*/ 852465 w 1210447"/>
                <a:gd name="connsiteY19" fmla="*/ 800145 h 1091490"/>
                <a:gd name="connsiteX20" fmla="*/ 973884 w 1210447"/>
                <a:gd name="connsiteY20" fmla="*/ 343035 h 1091490"/>
                <a:gd name="connsiteX21" fmla="*/ 995044 w 1210447"/>
                <a:gd name="connsiteY21" fmla="*/ 198838 h 1091490"/>
                <a:gd name="connsiteX22" fmla="*/ 458832 w 1210447"/>
                <a:gd name="connsiteY22" fmla="*/ 0 h 1091490"/>
                <a:gd name="connsiteX23" fmla="*/ 582243 w 1210447"/>
                <a:gd name="connsiteY23" fmla="*/ 31117 h 1091490"/>
                <a:gd name="connsiteX24" fmla="*/ 969963 w 1210447"/>
                <a:gd name="connsiteY24" fmla="*/ 165481 h 1091490"/>
                <a:gd name="connsiteX25" fmla="*/ 970586 w 1210447"/>
                <a:gd name="connsiteY25" fmla="*/ 166290 h 1091490"/>
                <a:gd name="connsiteX26" fmla="*/ 823588 w 1210447"/>
                <a:gd name="connsiteY26" fmla="*/ 162244 h 1091490"/>
                <a:gd name="connsiteX27" fmla="*/ 345753 w 1210447"/>
                <a:gd name="connsiteY27" fmla="*/ 194046 h 1091490"/>
                <a:gd name="connsiteX28" fmla="*/ 212135 w 1210447"/>
                <a:gd name="connsiteY28" fmla="*/ 433959 h 1091490"/>
                <a:gd name="connsiteX29" fmla="*/ 207406 w 1210447"/>
                <a:gd name="connsiteY29" fmla="*/ 341977 h 1091490"/>
                <a:gd name="connsiteX30" fmla="*/ 253210 w 1210447"/>
                <a:gd name="connsiteY30" fmla="*/ 182906 h 1091490"/>
                <a:gd name="connsiteX31" fmla="*/ 360440 w 1210447"/>
                <a:gd name="connsiteY31" fmla="*/ 56011 h 1091490"/>
                <a:gd name="connsiteX32" fmla="*/ 458832 w 1210447"/>
                <a:gd name="connsiteY32" fmla="*/ 0 h 109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0447" h="1091490">
                  <a:moveTo>
                    <a:pt x="995044" y="198838"/>
                  </a:moveTo>
                  <a:cubicBezTo>
                    <a:pt x="1001267" y="207966"/>
                    <a:pt x="1007099" y="217363"/>
                    <a:pt x="1012532" y="227030"/>
                  </a:cubicBezTo>
                  <a:cubicBezTo>
                    <a:pt x="1040351" y="276444"/>
                    <a:pt x="1095055" y="310673"/>
                    <a:pt x="1150070" y="296981"/>
                  </a:cubicBezTo>
                  <a:cubicBezTo>
                    <a:pt x="1158621" y="294816"/>
                    <a:pt x="1166861" y="291574"/>
                    <a:pt x="1174590" y="287335"/>
                  </a:cubicBezTo>
                  <a:cubicBezTo>
                    <a:pt x="1206971" y="376241"/>
                    <a:pt x="1217638" y="471598"/>
                    <a:pt x="1205707" y="565460"/>
                  </a:cubicBezTo>
                  <a:cubicBezTo>
                    <a:pt x="1204338" y="576537"/>
                    <a:pt x="1202614" y="587553"/>
                    <a:pt x="1200542" y="598506"/>
                  </a:cubicBezTo>
                  <a:cubicBezTo>
                    <a:pt x="1188512" y="593042"/>
                    <a:pt x="1175536" y="589955"/>
                    <a:pt x="1162330" y="589420"/>
                  </a:cubicBezTo>
                  <a:cubicBezTo>
                    <a:pt x="1105634" y="587179"/>
                    <a:pt x="1059083" y="632112"/>
                    <a:pt x="1042529" y="686380"/>
                  </a:cubicBezTo>
                  <a:cubicBezTo>
                    <a:pt x="1027779" y="734811"/>
                    <a:pt x="1003981" y="779999"/>
                    <a:pt x="972391" y="819562"/>
                  </a:cubicBezTo>
                  <a:cubicBezTo>
                    <a:pt x="941105" y="858645"/>
                    <a:pt x="902694" y="891442"/>
                    <a:pt x="859186" y="916211"/>
                  </a:cubicBezTo>
                  <a:cubicBezTo>
                    <a:pt x="809772" y="944403"/>
                    <a:pt x="775419" y="999543"/>
                    <a:pt x="789546" y="1054869"/>
                  </a:cubicBezTo>
                  <a:cubicBezTo>
                    <a:pt x="790168" y="1057296"/>
                    <a:pt x="790977" y="1059599"/>
                    <a:pt x="791724" y="1061964"/>
                  </a:cubicBezTo>
                  <a:cubicBezTo>
                    <a:pt x="711218" y="1087928"/>
                    <a:pt x="626199" y="1096908"/>
                    <a:pt x="542040" y="1088351"/>
                  </a:cubicBezTo>
                  <a:cubicBezTo>
                    <a:pt x="384920" y="1072506"/>
                    <a:pt x="240207" y="995908"/>
                    <a:pt x="138761" y="874888"/>
                  </a:cubicBezTo>
                  <a:cubicBezTo>
                    <a:pt x="37906" y="754502"/>
                    <a:pt x="-11205" y="599091"/>
                    <a:pt x="2157" y="442609"/>
                  </a:cubicBezTo>
                  <a:cubicBezTo>
                    <a:pt x="2157" y="440307"/>
                    <a:pt x="2592" y="437942"/>
                    <a:pt x="2841" y="435639"/>
                  </a:cubicBezTo>
                  <a:cubicBezTo>
                    <a:pt x="27723" y="657616"/>
                    <a:pt x="174616" y="847050"/>
                    <a:pt x="383404" y="926418"/>
                  </a:cubicBezTo>
                  <a:cubicBezTo>
                    <a:pt x="430966" y="944571"/>
                    <a:pt x="480626" y="956657"/>
                    <a:pt x="531211" y="962389"/>
                  </a:cubicBezTo>
                  <a:cubicBezTo>
                    <a:pt x="579878" y="967928"/>
                    <a:pt x="619148" y="931770"/>
                    <a:pt x="626928" y="885219"/>
                  </a:cubicBezTo>
                  <a:cubicBezTo>
                    <a:pt x="709064" y="880713"/>
                    <a:pt x="787816" y="851009"/>
                    <a:pt x="852465" y="800145"/>
                  </a:cubicBezTo>
                  <a:cubicBezTo>
                    <a:pt x="990631" y="692087"/>
                    <a:pt x="1040214" y="505410"/>
                    <a:pt x="973884" y="343035"/>
                  </a:cubicBezTo>
                  <a:cubicBezTo>
                    <a:pt x="953782" y="294056"/>
                    <a:pt x="958388" y="234934"/>
                    <a:pt x="995044" y="198838"/>
                  </a:cubicBezTo>
                  <a:close/>
                  <a:moveTo>
                    <a:pt x="458832" y="0"/>
                  </a:moveTo>
                  <a:cubicBezTo>
                    <a:pt x="489638" y="30121"/>
                    <a:pt x="537870" y="40328"/>
                    <a:pt x="582243" y="31117"/>
                  </a:cubicBezTo>
                  <a:cubicBezTo>
                    <a:pt x="726353" y="1233"/>
                    <a:pt x="875243" y="52831"/>
                    <a:pt x="969963" y="165481"/>
                  </a:cubicBezTo>
                  <a:cubicBezTo>
                    <a:pt x="970150" y="165765"/>
                    <a:pt x="970362" y="166035"/>
                    <a:pt x="970586" y="166290"/>
                  </a:cubicBezTo>
                  <a:cubicBezTo>
                    <a:pt x="928329" y="197345"/>
                    <a:pt x="868521" y="191370"/>
                    <a:pt x="823588" y="162244"/>
                  </a:cubicBezTo>
                  <a:cubicBezTo>
                    <a:pt x="674767" y="66144"/>
                    <a:pt x="480525" y="79072"/>
                    <a:pt x="345753" y="194046"/>
                  </a:cubicBezTo>
                  <a:cubicBezTo>
                    <a:pt x="273871" y="255395"/>
                    <a:pt x="226447" y="340547"/>
                    <a:pt x="212135" y="433959"/>
                  </a:cubicBezTo>
                  <a:cubicBezTo>
                    <a:pt x="206920" y="403595"/>
                    <a:pt x="205333" y="372717"/>
                    <a:pt x="207406" y="341977"/>
                  </a:cubicBezTo>
                  <a:cubicBezTo>
                    <a:pt x="211235" y="286308"/>
                    <a:pt x="226848" y="232087"/>
                    <a:pt x="253210" y="182906"/>
                  </a:cubicBezTo>
                  <a:cubicBezTo>
                    <a:pt x="279648" y="133549"/>
                    <a:pt x="316184" y="90312"/>
                    <a:pt x="360440" y="56011"/>
                  </a:cubicBezTo>
                  <a:cubicBezTo>
                    <a:pt x="390442" y="32809"/>
                    <a:pt x="423565" y="13953"/>
                    <a:pt x="458832" y="0"/>
                  </a:cubicBezTo>
                  <a:close/>
                </a:path>
              </a:pathLst>
            </a:custGeom>
            <a:solidFill>
              <a:schemeClr val="bg1">
                <a:alpha val="40000"/>
              </a:schemeClr>
            </a:solidFill>
            <a:ln w="6220" cap="flat">
              <a:noFill/>
              <a:prstDash val="solid"/>
              <a:miter/>
            </a:ln>
          </p:spPr>
          <p:txBody>
            <a:bodyPr rtlCol="0" anchor="ctr"/>
            <a:lstStyle/>
            <a:p>
              <a:endParaRPr lang="nl-NL" sz="1013"/>
            </a:p>
          </p:txBody>
        </p:sp>
        <p:sp>
          <p:nvSpPr>
            <p:cNvPr id="57" name="Vrije vorm: vorm 56">
              <a:extLst>
                <a:ext uri="{FF2B5EF4-FFF2-40B4-BE49-F238E27FC236}">
                  <a16:creationId xmlns:a16="http://schemas.microsoft.com/office/drawing/2014/main" id="{6A8D74A8-E0FE-4C73-8ED0-087BC0A01C6E}"/>
                </a:ext>
              </a:extLst>
            </p:cNvPr>
            <p:cNvSpPr/>
            <p:nvPr/>
          </p:nvSpPr>
          <p:spPr>
            <a:xfrm>
              <a:off x="3405382" y="3292623"/>
              <a:ext cx="535246" cy="469743"/>
            </a:xfrm>
            <a:custGeom>
              <a:avLst/>
              <a:gdLst>
                <a:gd name="connsiteX0" fmla="*/ 6908 w 535246"/>
                <a:gd name="connsiteY0" fmla="*/ 59994 h 469743"/>
                <a:gd name="connsiteX1" fmla="*/ 685 w 535246"/>
                <a:gd name="connsiteY1" fmla="*/ 80593 h 469743"/>
                <a:gd name="connsiteX2" fmla="*/ 290821 w 535246"/>
                <a:gd name="connsiteY2" fmla="*/ 202448 h 469743"/>
                <a:gd name="connsiteX3" fmla="*/ 289328 w 535246"/>
                <a:gd name="connsiteY3" fmla="*/ 342724 h 469743"/>
                <a:gd name="connsiteX4" fmla="*/ 281922 w 535246"/>
                <a:gd name="connsiteY4" fmla="*/ 348947 h 469743"/>
                <a:gd name="connsiteX5" fmla="*/ 306255 w 535246"/>
                <a:gd name="connsiteY5" fmla="*/ 381246 h 469743"/>
                <a:gd name="connsiteX6" fmla="*/ 316400 w 535246"/>
                <a:gd name="connsiteY6" fmla="*/ 372285 h 469743"/>
                <a:gd name="connsiteX7" fmla="*/ 453315 w 535246"/>
                <a:gd name="connsiteY7" fmla="*/ 396743 h 469743"/>
                <a:gd name="connsiteX8" fmla="*/ 485553 w 535246"/>
                <a:gd name="connsiteY8" fmla="*/ 469743 h 469743"/>
                <a:gd name="connsiteX9" fmla="*/ 527561 w 535246"/>
                <a:gd name="connsiteY9" fmla="*/ 355917 h 469743"/>
                <a:gd name="connsiteX10" fmla="*/ 0 w 535246"/>
                <a:gd name="connsiteY10" fmla="*/ 0 h 469743"/>
                <a:gd name="connsiteX11" fmla="*/ 6908 w 535246"/>
                <a:gd name="connsiteY11" fmla="*/ 59994 h 4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246" h="469743">
                  <a:moveTo>
                    <a:pt x="6908" y="59994"/>
                  </a:moveTo>
                  <a:cubicBezTo>
                    <a:pt x="5564" y="67059"/>
                    <a:pt x="3473" y="73964"/>
                    <a:pt x="685" y="80593"/>
                  </a:cubicBezTo>
                  <a:cubicBezTo>
                    <a:pt x="106421" y="95027"/>
                    <a:pt x="206487" y="137055"/>
                    <a:pt x="290821" y="202448"/>
                  </a:cubicBezTo>
                  <a:cubicBezTo>
                    <a:pt x="336252" y="237734"/>
                    <a:pt x="332269" y="304512"/>
                    <a:pt x="289328" y="342724"/>
                  </a:cubicBezTo>
                  <a:cubicBezTo>
                    <a:pt x="286900" y="344839"/>
                    <a:pt x="284411" y="346831"/>
                    <a:pt x="281922" y="348947"/>
                  </a:cubicBezTo>
                  <a:cubicBezTo>
                    <a:pt x="290572" y="359296"/>
                    <a:pt x="298694" y="370077"/>
                    <a:pt x="306255" y="381246"/>
                  </a:cubicBezTo>
                  <a:cubicBezTo>
                    <a:pt x="309429" y="378035"/>
                    <a:pt x="312821" y="375040"/>
                    <a:pt x="316400" y="372285"/>
                  </a:cubicBezTo>
                  <a:cubicBezTo>
                    <a:pt x="361706" y="338056"/>
                    <a:pt x="427115" y="346458"/>
                    <a:pt x="453315" y="396743"/>
                  </a:cubicBezTo>
                  <a:cubicBezTo>
                    <a:pt x="465669" y="420333"/>
                    <a:pt x="476441" y="444721"/>
                    <a:pt x="485553" y="469743"/>
                  </a:cubicBezTo>
                  <a:cubicBezTo>
                    <a:pt x="526129" y="447526"/>
                    <a:pt x="547787" y="400041"/>
                    <a:pt x="527561" y="355917"/>
                  </a:cubicBezTo>
                  <a:cubicBezTo>
                    <a:pt x="432448" y="147663"/>
                    <a:pt x="228718" y="10216"/>
                    <a:pt x="0" y="0"/>
                  </a:cubicBezTo>
                  <a:cubicBezTo>
                    <a:pt x="8333" y="18835"/>
                    <a:pt x="10742" y="39758"/>
                    <a:pt x="6908" y="59994"/>
                  </a:cubicBezTo>
                  <a:close/>
                </a:path>
              </a:pathLst>
            </a:custGeom>
            <a:solidFill>
              <a:schemeClr val="bg1">
                <a:alpha val="20000"/>
              </a:schemeClr>
            </a:solidFill>
            <a:ln w="6220" cap="flat">
              <a:noFill/>
              <a:prstDash val="solid"/>
              <a:miter/>
            </a:ln>
          </p:spPr>
          <p:txBody>
            <a:bodyPr rtlCol="0" anchor="ctr"/>
            <a:lstStyle/>
            <a:p>
              <a:endParaRPr lang="nl-NL" sz="1013"/>
            </a:p>
          </p:txBody>
        </p:sp>
        <p:sp>
          <p:nvSpPr>
            <p:cNvPr id="58" name="Vrije vorm: vorm 57">
              <a:extLst>
                <a:ext uri="{FF2B5EF4-FFF2-40B4-BE49-F238E27FC236}">
                  <a16:creationId xmlns:a16="http://schemas.microsoft.com/office/drawing/2014/main" id="{ED6DFD6C-0314-4ECC-9279-5CA785CAC224}"/>
                </a:ext>
              </a:extLst>
            </p:cNvPr>
            <p:cNvSpPr/>
            <p:nvPr/>
          </p:nvSpPr>
          <p:spPr>
            <a:xfrm>
              <a:off x="3175551" y="3373216"/>
              <a:ext cx="715757" cy="401833"/>
            </a:xfrm>
            <a:custGeom>
              <a:avLst/>
              <a:gdLst>
                <a:gd name="connsiteX0" fmla="*/ 683520 w 715757"/>
                <a:gd name="connsiteY0" fmla="*/ 316150 h 401833"/>
                <a:gd name="connsiteX1" fmla="*/ 715758 w 715757"/>
                <a:gd name="connsiteY1" fmla="*/ 389150 h 401833"/>
                <a:gd name="connsiteX2" fmla="*/ 691237 w 715757"/>
                <a:gd name="connsiteY2" fmla="*/ 398796 h 401833"/>
                <a:gd name="connsiteX3" fmla="*/ 553699 w 715757"/>
                <a:gd name="connsiteY3" fmla="*/ 328845 h 401833"/>
                <a:gd name="connsiteX4" fmla="*/ 536211 w 715757"/>
                <a:gd name="connsiteY4" fmla="*/ 300653 h 401833"/>
                <a:gd name="connsiteX5" fmla="*/ 546356 w 715757"/>
                <a:gd name="connsiteY5" fmla="*/ 291692 h 401833"/>
                <a:gd name="connsiteX6" fmla="*/ 683520 w 715757"/>
                <a:gd name="connsiteY6" fmla="*/ 316150 h 401833"/>
                <a:gd name="connsiteX7" fmla="*/ 123411 w 715757"/>
                <a:gd name="connsiteY7" fmla="*/ 132932 h 401833"/>
                <a:gd name="connsiteX8" fmla="*/ 511193 w 715757"/>
                <a:gd name="connsiteY8" fmla="*/ 267296 h 401833"/>
                <a:gd name="connsiteX9" fmla="*/ 511816 w 715757"/>
                <a:gd name="connsiteY9" fmla="*/ 268105 h 401833"/>
                <a:gd name="connsiteX10" fmla="*/ 519221 w 715757"/>
                <a:gd name="connsiteY10" fmla="*/ 261881 h 401833"/>
                <a:gd name="connsiteX11" fmla="*/ 520715 w 715757"/>
                <a:gd name="connsiteY11" fmla="*/ 121606 h 401833"/>
                <a:gd name="connsiteX12" fmla="*/ 230516 w 715757"/>
                <a:gd name="connsiteY12" fmla="*/ 0 h 401833"/>
                <a:gd name="connsiteX13" fmla="*/ 116129 w 715757"/>
                <a:gd name="connsiteY13" fmla="*/ 74681 h 401833"/>
                <a:gd name="connsiteX14" fmla="*/ 0 w 715757"/>
                <a:gd name="connsiteY14" fmla="*/ 101753 h 401833"/>
                <a:gd name="connsiteX15" fmla="*/ 123411 w 715757"/>
                <a:gd name="connsiteY15" fmla="*/ 132932 h 40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57" h="401833">
                  <a:moveTo>
                    <a:pt x="683520" y="316150"/>
                  </a:moveTo>
                  <a:cubicBezTo>
                    <a:pt x="695874" y="339740"/>
                    <a:pt x="706647" y="364128"/>
                    <a:pt x="715758" y="389150"/>
                  </a:cubicBezTo>
                  <a:cubicBezTo>
                    <a:pt x="708028" y="393390"/>
                    <a:pt x="699788" y="396631"/>
                    <a:pt x="691237" y="398796"/>
                  </a:cubicBezTo>
                  <a:cubicBezTo>
                    <a:pt x="636222" y="412488"/>
                    <a:pt x="581518" y="378259"/>
                    <a:pt x="553699" y="328845"/>
                  </a:cubicBezTo>
                  <a:cubicBezTo>
                    <a:pt x="548266" y="319220"/>
                    <a:pt x="542435" y="309822"/>
                    <a:pt x="536211" y="300653"/>
                  </a:cubicBezTo>
                  <a:cubicBezTo>
                    <a:pt x="539385" y="297441"/>
                    <a:pt x="542777" y="294447"/>
                    <a:pt x="546356" y="291692"/>
                  </a:cubicBezTo>
                  <a:cubicBezTo>
                    <a:pt x="591662" y="257463"/>
                    <a:pt x="657071" y="266051"/>
                    <a:pt x="683520" y="316150"/>
                  </a:cubicBezTo>
                  <a:close/>
                  <a:moveTo>
                    <a:pt x="123411" y="132932"/>
                  </a:moveTo>
                  <a:cubicBezTo>
                    <a:pt x="267527" y="103235"/>
                    <a:pt x="416342" y="154798"/>
                    <a:pt x="511193" y="267296"/>
                  </a:cubicBezTo>
                  <a:cubicBezTo>
                    <a:pt x="511380" y="267580"/>
                    <a:pt x="511591" y="267850"/>
                    <a:pt x="511816" y="268105"/>
                  </a:cubicBezTo>
                  <a:cubicBezTo>
                    <a:pt x="514305" y="266238"/>
                    <a:pt x="516794" y="264246"/>
                    <a:pt x="519221" y="261881"/>
                  </a:cubicBezTo>
                  <a:cubicBezTo>
                    <a:pt x="562163" y="223670"/>
                    <a:pt x="566146" y="156892"/>
                    <a:pt x="520715" y="121606"/>
                  </a:cubicBezTo>
                  <a:cubicBezTo>
                    <a:pt x="436338" y="56292"/>
                    <a:pt x="336246" y="14351"/>
                    <a:pt x="230516" y="0"/>
                  </a:cubicBezTo>
                  <a:cubicBezTo>
                    <a:pt x="212219" y="43564"/>
                    <a:pt x="165170" y="70885"/>
                    <a:pt x="116129" y="74681"/>
                  </a:cubicBezTo>
                  <a:cubicBezTo>
                    <a:pt x="76273" y="77778"/>
                    <a:pt x="37117" y="86906"/>
                    <a:pt x="0" y="101753"/>
                  </a:cubicBezTo>
                  <a:cubicBezTo>
                    <a:pt x="30806" y="131936"/>
                    <a:pt x="79038" y="142143"/>
                    <a:pt x="123411" y="132932"/>
                  </a:cubicBezTo>
                  <a:close/>
                </a:path>
              </a:pathLst>
            </a:custGeom>
            <a:solidFill>
              <a:schemeClr val="bg1">
                <a:alpha val="80000"/>
              </a:schemeClr>
            </a:solidFill>
            <a:ln w="6220" cap="flat">
              <a:noFill/>
              <a:prstDash val="solid"/>
              <a:miter/>
            </a:ln>
          </p:spPr>
          <p:txBody>
            <a:bodyPr rtlCol="0" anchor="ctr"/>
            <a:lstStyle/>
            <a:p>
              <a:endParaRPr lang="nl-NL" sz="1013"/>
            </a:p>
          </p:txBody>
        </p:sp>
        <p:sp>
          <p:nvSpPr>
            <p:cNvPr id="59" name="Vrije vorm: vorm 58">
              <a:extLst>
                <a:ext uri="{FF2B5EF4-FFF2-40B4-BE49-F238E27FC236}">
                  <a16:creationId xmlns:a16="http://schemas.microsoft.com/office/drawing/2014/main" id="{1113F475-3F91-4A1E-8823-02D630746FF0}"/>
                </a:ext>
              </a:extLst>
            </p:cNvPr>
            <p:cNvSpPr/>
            <p:nvPr/>
          </p:nvSpPr>
          <p:spPr>
            <a:xfrm>
              <a:off x="3145305" y="3291993"/>
              <a:ext cx="269071" cy="102196"/>
            </a:xfrm>
            <a:custGeom>
              <a:avLst/>
              <a:gdLst>
                <a:gd name="connsiteX0" fmla="*/ 223048 w 269071"/>
                <a:gd name="connsiteY0" fmla="*/ 70 h 102196"/>
                <a:gd name="connsiteX1" fmla="*/ 59994 w 269071"/>
                <a:gd name="connsiteY1" fmla="*/ 24964 h 102196"/>
                <a:gd name="connsiteX2" fmla="*/ 0 w 269071"/>
                <a:gd name="connsiteY2" fmla="*/ 102196 h 102196"/>
                <a:gd name="connsiteX3" fmla="*/ 216016 w 269071"/>
                <a:gd name="connsiteY3" fmla="*/ 76805 h 102196"/>
                <a:gd name="connsiteX4" fmla="*/ 261073 w 269071"/>
                <a:gd name="connsiteY4" fmla="*/ 81223 h 102196"/>
                <a:gd name="connsiteX5" fmla="*/ 267297 w 269071"/>
                <a:gd name="connsiteY5" fmla="*/ 60624 h 102196"/>
                <a:gd name="connsiteX6" fmla="*/ 260389 w 269071"/>
                <a:gd name="connsiteY6" fmla="*/ 630 h 102196"/>
                <a:gd name="connsiteX7" fmla="*/ 223048 w 269071"/>
                <a:gd name="connsiteY7" fmla="*/ 70 h 10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1" h="102196">
                  <a:moveTo>
                    <a:pt x="223048" y="70"/>
                  </a:moveTo>
                  <a:cubicBezTo>
                    <a:pt x="167818" y="921"/>
                    <a:pt x="112962" y="9296"/>
                    <a:pt x="59994" y="24964"/>
                  </a:cubicBezTo>
                  <a:cubicBezTo>
                    <a:pt x="25741" y="35525"/>
                    <a:pt x="1761" y="66395"/>
                    <a:pt x="0" y="102196"/>
                  </a:cubicBezTo>
                  <a:cubicBezTo>
                    <a:pt x="69905" y="80871"/>
                    <a:pt x="143071" y="72271"/>
                    <a:pt x="216016" y="76805"/>
                  </a:cubicBezTo>
                  <a:cubicBezTo>
                    <a:pt x="231157" y="77759"/>
                    <a:pt x="246181" y="79232"/>
                    <a:pt x="261073" y="81223"/>
                  </a:cubicBezTo>
                  <a:cubicBezTo>
                    <a:pt x="263861" y="74594"/>
                    <a:pt x="265952" y="67689"/>
                    <a:pt x="267297" y="60624"/>
                  </a:cubicBezTo>
                  <a:cubicBezTo>
                    <a:pt x="271130" y="40388"/>
                    <a:pt x="268722" y="19465"/>
                    <a:pt x="260389" y="630"/>
                  </a:cubicBezTo>
                  <a:cubicBezTo>
                    <a:pt x="247755" y="70"/>
                    <a:pt x="235370" y="-117"/>
                    <a:pt x="223048" y="70"/>
                  </a:cubicBezTo>
                  <a:close/>
                </a:path>
              </a:pathLst>
            </a:custGeom>
            <a:solidFill>
              <a:schemeClr val="bg1"/>
            </a:solidFill>
            <a:ln w="6220" cap="flat">
              <a:noFill/>
              <a:prstDash val="solid"/>
              <a:miter/>
            </a:ln>
          </p:spPr>
          <p:txBody>
            <a:bodyPr rtlCol="0" anchor="ctr"/>
            <a:lstStyle/>
            <a:p>
              <a:endParaRPr lang="nl-NL" sz="1013"/>
            </a:p>
          </p:txBody>
        </p:sp>
        <p:sp>
          <p:nvSpPr>
            <p:cNvPr id="60" name="Vrije vorm: vorm 59">
              <a:extLst>
                <a:ext uri="{FF2B5EF4-FFF2-40B4-BE49-F238E27FC236}">
                  <a16:creationId xmlns:a16="http://schemas.microsoft.com/office/drawing/2014/main" id="{8D0BB027-32C3-4B13-9869-35CB3BA54387}"/>
                </a:ext>
              </a:extLst>
            </p:cNvPr>
            <p:cNvSpPr/>
            <p:nvPr/>
          </p:nvSpPr>
          <p:spPr>
            <a:xfrm>
              <a:off x="3145003" y="3367689"/>
              <a:ext cx="261064" cy="107404"/>
            </a:xfrm>
            <a:custGeom>
              <a:avLst/>
              <a:gdLst>
                <a:gd name="connsiteX0" fmla="*/ 146677 w 261064"/>
                <a:gd name="connsiteY0" fmla="*/ 80270 h 107404"/>
                <a:gd name="connsiteX1" fmla="*/ 261064 w 261064"/>
                <a:gd name="connsiteY1" fmla="*/ 5589 h 107404"/>
                <a:gd name="connsiteX2" fmla="*/ 216006 w 261064"/>
                <a:gd name="connsiteY2" fmla="*/ 1170 h 107404"/>
                <a:gd name="connsiteX3" fmla="*/ 302 w 261064"/>
                <a:gd name="connsiteY3" fmla="*/ 26500 h 107404"/>
                <a:gd name="connsiteX4" fmla="*/ 30859 w 261064"/>
                <a:gd name="connsiteY4" fmla="*/ 107404 h 107404"/>
                <a:gd name="connsiteX5" fmla="*/ 146988 w 261064"/>
                <a:gd name="connsiteY5" fmla="*/ 80332 h 10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64" h="107404">
                  <a:moveTo>
                    <a:pt x="146677" y="80270"/>
                  </a:moveTo>
                  <a:cubicBezTo>
                    <a:pt x="195718" y="76411"/>
                    <a:pt x="242767" y="49153"/>
                    <a:pt x="261064" y="5589"/>
                  </a:cubicBezTo>
                  <a:cubicBezTo>
                    <a:pt x="246128" y="3597"/>
                    <a:pt x="231111" y="2124"/>
                    <a:pt x="216006" y="1170"/>
                  </a:cubicBezTo>
                  <a:cubicBezTo>
                    <a:pt x="143169" y="-3346"/>
                    <a:pt x="70112" y="5232"/>
                    <a:pt x="302" y="26500"/>
                  </a:cubicBezTo>
                  <a:cubicBezTo>
                    <a:pt x="-2024" y="56666"/>
                    <a:pt x="9172" y="86307"/>
                    <a:pt x="30859" y="107404"/>
                  </a:cubicBezTo>
                  <a:cubicBezTo>
                    <a:pt x="67976" y="92557"/>
                    <a:pt x="107132" y="83430"/>
                    <a:pt x="146988" y="80332"/>
                  </a:cubicBezTo>
                  <a:close/>
                </a:path>
              </a:pathLst>
            </a:custGeom>
            <a:solidFill>
              <a:schemeClr val="bg1">
                <a:alpha val="90000"/>
              </a:schemeClr>
            </a:solidFill>
            <a:ln w="6220" cap="flat">
              <a:noFill/>
              <a:prstDash val="solid"/>
              <a:miter/>
            </a:ln>
          </p:spPr>
          <p:txBody>
            <a:bodyPr rtlCol="0" anchor="ctr"/>
            <a:lstStyle/>
            <a:p>
              <a:endParaRPr lang="nl-NL" sz="1013"/>
            </a:p>
          </p:txBody>
        </p:sp>
        <p:sp>
          <p:nvSpPr>
            <p:cNvPr id="61" name="Vrije vorm: vorm 60">
              <a:extLst>
                <a:ext uri="{FF2B5EF4-FFF2-40B4-BE49-F238E27FC236}">
                  <a16:creationId xmlns:a16="http://schemas.microsoft.com/office/drawing/2014/main" id="{532A5E43-B806-4094-8F30-A2D2C7AF0919}"/>
                </a:ext>
              </a:extLst>
            </p:cNvPr>
            <p:cNvSpPr/>
            <p:nvPr/>
          </p:nvSpPr>
          <p:spPr>
            <a:xfrm>
              <a:off x="2715876" y="3240957"/>
              <a:ext cx="1255220" cy="1362758"/>
            </a:xfrm>
            <a:custGeom>
              <a:avLst/>
              <a:gdLst>
                <a:gd name="connsiteX0" fmla="*/ 1201571 w 1255220"/>
                <a:gd name="connsiteY0" fmla="*/ 832580 h 1362758"/>
                <a:gd name="connsiteX1" fmla="*/ 1253350 w 1255220"/>
                <a:gd name="connsiteY1" fmla="*/ 929354 h 1362758"/>
                <a:gd name="connsiteX2" fmla="*/ 1133175 w 1255220"/>
                <a:gd name="connsiteY2" fmla="*/ 1183954 h 1362758"/>
                <a:gd name="connsiteX3" fmla="*/ 914110 w 1255220"/>
                <a:gd name="connsiteY3" fmla="*/ 1355036 h 1362758"/>
                <a:gd name="connsiteX4" fmla="*/ 792504 w 1255220"/>
                <a:gd name="connsiteY4" fmla="*/ 1295976 h 1362758"/>
                <a:gd name="connsiteX5" fmla="*/ 982319 w 1255220"/>
                <a:gd name="connsiteY5" fmla="*/ 1194908 h 1362758"/>
                <a:gd name="connsiteX6" fmla="*/ 1201571 w 1255220"/>
                <a:gd name="connsiteY6" fmla="*/ 832767 h 1362758"/>
                <a:gd name="connsiteX7" fmla="*/ 212978 w 1255220"/>
                <a:gd name="connsiteY7" fmla="*/ 668033 h 1362758"/>
                <a:gd name="connsiteX8" fmla="*/ 321017 w 1255220"/>
                <a:gd name="connsiteY8" fmla="*/ 878198 h 1362758"/>
                <a:gd name="connsiteX9" fmla="*/ 459799 w 1255220"/>
                <a:gd name="connsiteY9" fmla="*/ 968375 h 1362758"/>
                <a:gd name="connsiteX10" fmla="*/ 521163 w 1255220"/>
                <a:gd name="connsiteY10" fmla="*/ 986299 h 1362758"/>
                <a:gd name="connsiteX11" fmla="*/ 629077 w 1255220"/>
                <a:gd name="connsiteY11" fmla="*/ 1097262 h 1362758"/>
                <a:gd name="connsiteX12" fmla="*/ 627770 w 1255220"/>
                <a:gd name="connsiteY12" fmla="*/ 1119293 h 1362758"/>
                <a:gd name="connsiteX13" fmla="*/ 564540 w 1255220"/>
                <a:gd name="connsiteY13" fmla="*/ 1117986 h 1362758"/>
                <a:gd name="connsiteX14" fmla="*/ 299546 w 1255220"/>
                <a:gd name="connsiteY14" fmla="*/ 977710 h 1362758"/>
                <a:gd name="connsiteX15" fmla="*/ 209804 w 1255220"/>
                <a:gd name="connsiteY15" fmla="*/ 693611 h 1362758"/>
                <a:gd name="connsiteX16" fmla="*/ 212978 w 1255220"/>
                <a:gd name="connsiteY16" fmla="*/ 668033 h 1362758"/>
                <a:gd name="connsiteX17" fmla="*/ 612211 w 1255220"/>
                <a:gd name="connsiteY17" fmla="*/ 12 h 1362758"/>
                <a:gd name="connsiteX18" fmla="*/ 690129 w 1255220"/>
                <a:gd name="connsiteY18" fmla="*/ 51853 h 1362758"/>
                <a:gd name="connsiteX19" fmla="*/ 652788 w 1255220"/>
                <a:gd name="connsiteY19" fmla="*/ 51293 h 1362758"/>
                <a:gd name="connsiteX20" fmla="*/ 489734 w 1255220"/>
                <a:gd name="connsiteY20" fmla="*/ 76186 h 1362758"/>
                <a:gd name="connsiteX21" fmla="*/ 429429 w 1255220"/>
                <a:gd name="connsiteY21" fmla="*/ 153232 h 1362758"/>
                <a:gd name="connsiteX22" fmla="*/ 211173 w 1255220"/>
                <a:gd name="connsiteY22" fmla="*/ 272660 h 1362758"/>
                <a:gd name="connsiteX23" fmla="*/ 3684 w 1255220"/>
                <a:gd name="connsiteY23" fmla="*/ 669900 h 1362758"/>
                <a:gd name="connsiteX24" fmla="*/ 71083 w 1255220"/>
                <a:gd name="connsiteY24" fmla="*/ 321389 h 1362758"/>
                <a:gd name="connsiteX25" fmla="*/ 612211 w 1255220"/>
                <a:gd name="connsiteY25" fmla="*/ 12 h 136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5220" h="1362758">
                  <a:moveTo>
                    <a:pt x="1201571" y="832580"/>
                  </a:moveTo>
                  <a:cubicBezTo>
                    <a:pt x="1238476" y="849384"/>
                    <a:pt x="1262250" y="887284"/>
                    <a:pt x="1253350" y="929354"/>
                  </a:cubicBezTo>
                  <a:cubicBezTo>
                    <a:pt x="1233765" y="1022457"/>
                    <a:pt x="1192603" y="1109659"/>
                    <a:pt x="1133175" y="1183954"/>
                  </a:cubicBezTo>
                  <a:cubicBezTo>
                    <a:pt x="1074544" y="1257335"/>
                    <a:pt x="999508" y="1315928"/>
                    <a:pt x="914110" y="1355036"/>
                  </a:cubicBezTo>
                  <a:cubicBezTo>
                    <a:pt x="864074" y="1377938"/>
                    <a:pt x="809557" y="1347444"/>
                    <a:pt x="792504" y="1295976"/>
                  </a:cubicBezTo>
                  <a:cubicBezTo>
                    <a:pt x="861261" y="1273796"/>
                    <a:pt x="925530" y="1239573"/>
                    <a:pt x="982319" y="1194908"/>
                  </a:cubicBezTo>
                  <a:cubicBezTo>
                    <a:pt x="1096980" y="1104849"/>
                    <a:pt x="1174922" y="976111"/>
                    <a:pt x="1201571" y="832767"/>
                  </a:cubicBezTo>
                  <a:close/>
                  <a:moveTo>
                    <a:pt x="212978" y="668033"/>
                  </a:moveTo>
                  <a:cubicBezTo>
                    <a:pt x="226237" y="747625"/>
                    <a:pt x="264006" y="821098"/>
                    <a:pt x="321017" y="878198"/>
                  </a:cubicBezTo>
                  <a:cubicBezTo>
                    <a:pt x="360370" y="917748"/>
                    <a:pt x="407675" y="948485"/>
                    <a:pt x="459799" y="968375"/>
                  </a:cubicBezTo>
                  <a:cubicBezTo>
                    <a:pt x="479752" y="975949"/>
                    <a:pt x="500270" y="981942"/>
                    <a:pt x="521163" y="986299"/>
                  </a:cubicBezTo>
                  <a:cubicBezTo>
                    <a:pt x="576987" y="997812"/>
                    <a:pt x="626276" y="1040318"/>
                    <a:pt x="629077" y="1097262"/>
                  </a:cubicBezTo>
                  <a:cubicBezTo>
                    <a:pt x="629432" y="1104631"/>
                    <a:pt x="628990" y="1112018"/>
                    <a:pt x="627770" y="1119293"/>
                  </a:cubicBezTo>
                  <a:cubicBezTo>
                    <a:pt x="606691" y="1120507"/>
                    <a:pt x="585550" y="1120065"/>
                    <a:pt x="564540" y="1117986"/>
                  </a:cubicBezTo>
                  <a:cubicBezTo>
                    <a:pt x="461297" y="1107568"/>
                    <a:pt x="366209" y="1057233"/>
                    <a:pt x="299546" y="977710"/>
                  </a:cubicBezTo>
                  <a:cubicBezTo>
                    <a:pt x="233258" y="898592"/>
                    <a:pt x="200992" y="796447"/>
                    <a:pt x="209804" y="693611"/>
                  </a:cubicBezTo>
                  <a:cubicBezTo>
                    <a:pt x="210551" y="685023"/>
                    <a:pt x="211671" y="676497"/>
                    <a:pt x="212978" y="668033"/>
                  </a:cubicBezTo>
                  <a:close/>
                  <a:moveTo>
                    <a:pt x="612211" y="12"/>
                  </a:moveTo>
                  <a:cubicBezTo>
                    <a:pt x="646235" y="89"/>
                    <a:pt x="676917" y="20501"/>
                    <a:pt x="690129" y="51853"/>
                  </a:cubicBezTo>
                  <a:cubicBezTo>
                    <a:pt x="677682" y="51293"/>
                    <a:pt x="665235" y="51293"/>
                    <a:pt x="652788" y="51293"/>
                  </a:cubicBezTo>
                  <a:cubicBezTo>
                    <a:pt x="597558" y="52143"/>
                    <a:pt x="542702" y="60518"/>
                    <a:pt x="489734" y="76186"/>
                  </a:cubicBezTo>
                  <a:cubicBezTo>
                    <a:pt x="455420" y="86616"/>
                    <a:pt x="431311" y="117418"/>
                    <a:pt x="429429" y="153232"/>
                  </a:cubicBezTo>
                  <a:cubicBezTo>
                    <a:pt x="349231" y="177591"/>
                    <a:pt x="274927" y="218249"/>
                    <a:pt x="211173" y="272660"/>
                  </a:cubicBezTo>
                  <a:cubicBezTo>
                    <a:pt x="93215" y="373237"/>
                    <a:pt x="18840" y="515627"/>
                    <a:pt x="3684" y="669900"/>
                  </a:cubicBezTo>
                  <a:cubicBezTo>
                    <a:pt x="-9752" y="549581"/>
                    <a:pt x="13757" y="428023"/>
                    <a:pt x="71083" y="321389"/>
                  </a:cubicBezTo>
                  <a:cubicBezTo>
                    <a:pt x="177987" y="122282"/>
                    <a:pt x="386224" y="-1390"/>
                    <a:pt x="612211" y="12"/>
                  </a:cubicBezTo>
                  <a:close/>
                </a:path>
              </a:pathLst>
            </a:custGeom>
            <a:solidFill>
              <a:schemeClr val="bg1">
                <a:alpha val="60000"/>
              </a:schemeClr>
            </a:solidFill>
            <a:ln w="6220" cap="flat">
              <a:noFill/>
              <a:prstDash val="solid"/>
              <a:miter/>
            </a:ln>
          </p:spPr>
          <p:txBody>
            <a:bodyPr rtlCol="0" anchor="ctr"/>
            <a:lstStyle/>
            <a:p>
              <a:endParaRPr lang="nl-NL" sz="1013"/>
            </a:p>
          </p:txBody>
        </p:sp>
        <p:sp>
          <p:nvSpPr>
            <p:cNvPr id="62" name="Vrije vorm: vorm 61">
              <a:extLst>
                <a:ext uri="{FF2B5EF4-FFF2-40B4-BE49-F238E27FC236}">
                  <a16:creationId xmlns:a16="http://schemas.microsoft.com/office/drawing/2014/main" id="{005C849D-6F30-4C3F-AB5C-9E0E277F6EBA}"/>
                </a:ext>
              </a:extLst>
            </p:cNvPr>
            <p:cNvSpPr/>
            <p:nvPr/>
          </p:nvSpPr>
          <p:spPr>
            <a:xfrm>
              <a:off x="2719559" y="3394189"/>
              <a:ext cx="1197887" cy="1142805"/>
            </a:xfrm>
            <a:custGeom>
              <a:avLst/>
              <a:gdLst>
                <a:gd name="connsiteX0" fmla="*/ 33669 w 1197887"/>
                <a:gd name="connsiteY0" fmla="*/ 658686 h 1142805"/>
                <a:gd name="connsiteX1" fmla="*/ 0 w 1197887"/>
                <a:gd name="connsiteY1" fmla="*/ 516481 h 1142805"/>
                <a:gd name="connsiteX2" fmla="*/ 207489 w 1197887"/>
                <a:gd name="connsiteY2" fmla="*/ 119427 h 1142805"/>
                <a:gd name="connsiteX3" fmla="*/ 425745 w 1197887"/>
                <a:gd name="connsiteY3" fmla="*/ 0 h 1142805"/>
                <a:gd name="connsiteX4" fmla="*/ 456303 w 1197887"/>
                <a:gd name="connsiteY4" fmla="*/ 80904 h 1142805"/>
                <a:gd name="connsiteX5" fmla="*/ 357910 w 1197887"/>
                <a:gd name="connsiteY5" fmla="*/ 136915 h 1142805"/>
                <a:gd name="connsiteX6" fmla="*/ 250369 w 1197887"/>
                <a:gd name="connsiteY6" fmla="*/ 263748 h 1142805"/>
                <a:gd name="connsiteX7" fmla="*/ 204564 w 1197887"/>
                <a:gd name="connsiteY7" fmla="*/ 422819 h 1142805"/>
                <a:gd name="connsiteX8" fmla="*/ 209294 w 1197887"/>
                <a:gd name="connsiteY8" fmla="*/ 514801 h 1142805"/>
                <a:gd name="connsiteX9" fmla="*/ 206120 w 1197887"/>
                <a:gd name="connsiteY9" fmla="*/ 540379 h 1142805"/>
                <a:gd name="connsiteX10" fmla="*/ 295862 w 1197887"/>
                <a:gd name="connsiteY10" fmla="*/ 824478 h 1142805"/>
                <a:gd name="connsiteX11" fmla="*/ 560856 w 1197887"/>
                <a:gd name="connsiteY11" fmla="*/ 964754 h 1142805"/>
                <a:gd name="connsiteX12" fmla="*/ 624086 w 1197887"/>
                <a:gd name="connsiteY12" fmla="*/ 966061 h 1142805"/>
                <a:gd name="connsiteX13" fmla="*/ 528370 w 1197887"/>
                <a:gd name="connsiteY13" fmla="*/ 1043231 h 1142805"/>
                <a:gd name="connsiteX14" fmla="*/ 169340 w 1197887"/>
                <a:gd name="connsiteY14" fmla="*/ 870034 h 1142805"/>
                <a:gd name="connsiteX15" fmla="*/ 33669 w 1197887"/>
                <a:gd name="connsiteY15" fmla="*/ 658686 h 1142805"/>
                <a:gd name="connsiteX16" fmla="*/ 1197452 w 1197887"/>
                <a:gd name="connsiteY16" fmla="*/ 679348 h 1142805"/>
                <a:gd name="connsiteX17" fmla="*/ 1159240 w 1197887"/>
                <a:gd name="connsiteY17" fmla="*/ 670262 h 1142805"/>
                <a:gd name="connsiteX18" fmla="*/ 1039439 w 1197887"/>
                <a:gd name="connsiteY18" fmla="*/ 767223 h 1142805"/>
                <a:gd name="connsiteX19" fmla="*/ 969300 w 1197887"/>
                <a:gd name="connsiteY19" fmla="*/ 900404 h 1142805"/>
                <a:gd name="connsiteX20" fmla="*/ 856096 w 1197887"/>
                <a:gd name="connsiteY20" fmla="*/ 997053 h 1142805"/>
                <a:gd name="connsiteX21" fmla="*/ 786207 w 1197887"/>
                <a:gd name="connsiteY21" fmla="*/ 1135711 h 1142805"/>
                <a:gd name="connsiteX22" fmla="*/ 788385 w 1197887"/>
                <a:gd name="connsiteY22" fmla="*/ 1142806 h 1142805"/>
                <a:gd name="connsiteX23" fmla="*/ 978636 w 1197887"/>
                <a:gd name="connsiteY23" fmla="*/ 1041675 h 1142805"/>
                <a:gd name="connsiteX24" fmla="*/ 1197887 w 1197887"/>
                <a:gd name="connsiteY24" fmla="*/ 679348 h 114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7887" h="1142805">
                  <a:moveTo>
                    <a:pt x="33669" y="658686"/>
                  </a:moveTo>
                  <a:cubicBezTo>
                    <a:pt x="16636" y="612851"/>
                    <a:pt x="5327" y="565086"/>
                    <a:pt x="0" y="516481"/>
                  </a:cubicBezTo>
                  <a:cubicBezTo>
                    <a:pt x="15203" y="362275"/>
                    <a:pt x="89573" y="219960"/>
                    <a:pt x="207489" y="119427"/>
                  </a:cubicBezTo>
                  <a:cubicBezTo>
                    <a:pt x="271244" y="65017"/>
                    <a:pt x="345547" y="24358"/>
                    <a:pt x="425745" y="0"/>
                  </a:cubicBezTo>
                  <a:cubicBezTo>
                    <a:pt x="423420" y="30167"/>
                    <a:pt x="434615" y="59808"/>
                    <a:pt x="456303" y="80904"/>
                  </a:cubicBezTo>
                  <a:cubicBezTo>
                    <a:pt x="421036" y="94857"/>
                    <a:pt x="387912" y="113713"/>
                    <a:pt x="357910" y="136915"/>
                  </a:cubicBezTo>
                  <a:cubicBezTo>
                    <a:pt x="313549" y="171166"/>
                    <a:pt x="276906" y="214384"/>
                    <a:pt x="250369" y="263748"/>
                  </a:cubicBezTo>
                  <a:cubicBezTo>
                    <a:pt x="224007" y="312930"/>
                    <a:pt x="208394" y="367150"/>
                    <a:pt x="204564" y="422819"/>
                  </a:cubicBezTo>
                  <a:cubicBezTo>
                    <a:pt x="202491" y="453559"/>
                    <a:pt x="204079" y="484437"/>
                    <a:pt x="209294" y="514801"/>
                  </a:cubicBezTo>
                  <a:cubicBezTo>
                    <a:pt x="207987" y="523265"/>
                    <a:pt x="206867" y="531791"/>
                    <a:pt x="206120" y="540379"/>
                  </a:cubicBezTo>
                  <a:cubicBezTo>
                    <a:pt x="197308" y="643215"/>
                    <a:pt x="229574" y="745360"/>
                    <a:pt x="295862" y="824478"/>
                  </a:cubicBezTo>
                  <a:cubicBezTo>
                    <a:pt x="362525" y="904001"/>
                    <a:pt x="457614" y="954336"/>
                    <a:pt x="560856" y="964754"/>
                  </a:cubicBezTo>
                  <a:cubicBezTo>
                    <a:pt x="581867" y="966833"/>
                    <a:pt x="603008" y="967274"/>
                    <a:pt x="624086" y="966061"/>
                  </a:cubicBezTo>
                  <a:cubicBezTo>
                    <a:pt x="616307" y="1012612"/>
                    <a:pt x="577037" y="1048770"/>
                    <a:pt x="528370" y="1043231"/>
                  </a:cubicBezTo>
                  <a:cubicBezTo>
                    <a:pt x="392498" y="1027940"/>
                    <a:pt x="265878" y="966857"/>
                    <a:pt x="169340" y="870034"/>
                  </a:cubicBezTo>
                  <a:cubicBezTo>
                    <a:pt x="109587" y="810046"/>
                    <a:pt x="63332" y="737991"/>
                    <a:pt x="33669" y="658686"/>
                  </a:cubicBezTo>
                  <a:close/>
                  <a:moveTo>
                    <a:pt x="1197452" y="679348"/>
                  </a:moveTo>
                  <a:cubicBezTo>
                    <a:pt x="1185422" y="673884"/>
                    <a:pt x="1172446" y="670797"/>
                    <a:pt x="1159240" y="670262"/>
                  </a:cubicBezTo>
                  <a:cubicBezTo>
                    <a:pt x="1102544" y="668021"/>
                    <a:pt x="1055993" y="712954"/>
                    <a:pt x="1039439" y="767223"/>
                  </a:cubicBezTo>
                  <a:cubicBezTo>
                    <a:pt x="1024689" y="815653"/>
                    <a:pt x="1000891" y="860841"/>
                    <a:pt x="969300" y="900404"/>
                  </a:cubicBezTo>
                  <a:cubicBezTo>
                    <a:pt x="938015" y="939487"/>
                    <a:pt x="899604" y="972284"/>
                    <a:pt x="856096" y="997053"/>
                  </a:cubicBezTo>
                  <a:cubicBezTo>
                    <a:pt x="806309" y="1025246"/>
                    <a:pt x="772142" y="1080385"/>
                    <a:pt x="786207" y="1135711"/>
                  </a:cubicBezTo>
                  <a:cubicBezTo>
                    <a:pt x="786829" y="1138138"/>
                    <a:pt x="787638" y="1140441"/>
                    <a:pt x="788385" y="1142806"/>
                  </a:cubicBezTo>
                  <a:cubicBezTo>
                    <a:pt x="857303" y="1120651"/>
                    <a:pt x="921722" y="1086409"/>
                    <a:pt x="978636" y="1041675"/>
                  </a:cubicBezTo>
                  <a:cubicBezTo>
                    <a:pt x="1093334" y="951566"/>
                    <a:pt x="1171282" y="822760"/>
                    <a:pt x="1197887" y="679348"/>
                  </a:cubicBezTo>
                  <a:close/>
                </a:path>
              </a:pathLst>
            </a:custGeom>
            <a:solidFill>
              <a:schemeClr val="bg1">
                <a:alpha val="80000"/>
              </a:schemeClr>
            </a:solidFill>
            <a:ln w="6220" cap="flat">
              <a:noFill/>
              <a:prstDash val="solid"/>
              <a:miter/>
            </a:ln>
          </p:spPr>
          <p:txBody>
            <a:bodyPr rtlCol="0" anchor="ctr"/>
            <a:lstStyle/>
            <a:p>
              <a:endParaRPr lang="nl-NL" sz="1013"/>
            </a:p>
          </p:txBody>
        </p:sp>
        <p:grpSp>
          <p:nvGrpSpPr>
            <p:cNvPr id="63" name="Groep 62">
              <a:extLst>
                <a:ext uri="{FF2B5EF4-FFF2-40B4-BE49-F238E27FC236}">
                  <a16:creationId xmlns:a16="http://schemas.microsoft.com/office/drawing/2014/main" id="{0F8F6B5F-0862-4B13-A981-4D61B61C7420}"/>
                </a:ext>
              </a:extLst>
            </p:cNvPr>
            <p:cNvGrpSpPr/>
            <p:nvPr/>
          </p:nvGrpSpPr>
          <p:grpSpPr>
            <a:xfrm>
              <a:off x="4443825" y="3239181"/>
              <a:ext cx="4495501" cy="1337898"/>
              <a:chOff x="4443825" y="3239181"/>
              <a:chExt cx="4495501" cy="1337898"/>
            </a:xfrm>
          </p:grpSpPr>
          <p:sp>
            <p:nvSpPr>
              <p:cNvPr id="64" name="Vrije vorm: vorm 63">
                <a:extLst>
                  <a:ext uri="{FF2B5EF4-FFF2-40B4-BE49-F238E27FC236}">
                    <a16:creationId xmlns:a16="http://schemas.microsoft.com/office/drawing/2014/main" id="{FB99E27F-376B-4809-8F66-D5ED7A69747E}"/>
                  </a:ext>
                </a:extLst>
              </p:cNvPr>
              <p:cNvSpPr/>
              <p:nvPr/>
            </p:nvSpPr>
            <p:spPr>
              <a:xfrm>
                <a:off x="4443825" y="3919698"/>
                <a:ext cx="4495501" cy="657381"/>
              </a:xfrm>
              <a:custGeom>
                <a:avLst/>
                <a:gdLst>
                  <a:gd name="connsiteX0" fmla="*/ 1703168 w 4495501"/>
                  <a:gd name="connsiteY0" fmla="*/ 259456 h 657381"/>
                  <a:gd name="connsiteX1" fmla="*/ 1616912 w 4495501"/>
                  <a:gd name="connsiteY1" fmla="*/ 347082 h 657381"/>
                  <a:gd name="connsiteX2" fmla="*/ 1703168 w 4495501"/>
                  <a:gd name="connsiteY2" fmla="*/ 434770 h 657381"/>
                  <a:gd name="connsiteX3" fmla="*/ 1788492 w 4495501"/>
                  <a:gd name="connsiteY3" fmla="*/ 349447 h 657381"/>
                  <a:gd name="connsiteX4" fmla="*/ 1703168 w 4495501"/>
                  <a:gd name="connsiteY4" fmla="*/ 259456 h 657381"/>
                  <a:gd name="connsiteX5" fmla="*/ 1278045 w 4495501"/>
                  <a:gd name="connsiteY5" fmla="*/ 259400 h 657381"/>
                  <a:gd name="connsiteX6" fmla="*/ 1190917 w 4495501"/>
                  <a:gd name="connsiteY6" fmla="*/ 347642 h 657381"/>
                  <a:gd name="connsiteX7" fmla="*/ 1279165 w 4495501"/>
                  <a:gd name="connsiteY7" fmla="*/ 434770 h 657381"/>
                  <a:gd name="connsiteX8" fmla="*/ 1284026 w 4495501"/>
                  <a:gd name="connsiteY8" fmla="*/ 434751 h 657381"/>
                  <a:gd name="connsiteX9" fmla="*/ 1366294 w 4495501"/>
                  <a:gd name="connsiteY9" fmla="*/ 347082 h 657381"/>
                  <a:gd name="connsiteX10" fmla="*/ 1366294 w 4495501"/>
                  <a:gd name="connsiteY10" fmla="*/ 346522 h 657381"/>
                  <a:gd name="connsiteX11" fmla="*/ 1278045 w 4495501"/>
                  <a:gd name="connsiteY11" fmla="*/ 259400 h 657381"/>
                  <a:gd name="connsiteX12" fmla="*/ 3499128 w 4495501"/>
                  <a:gd name="connsiteY12" fmla="*/ 257278 h 657381"/>
                  <a:gd name="connsiteX13" fmla="*/ 3499438 w 4495501"/>
                  <a:gd name="connsiteY13" fmla="*/ 257334 h 657381"/>
                  <a:gd name="connsiteX14" fmla="*/ 3474211 w 4495501"/>
                  <a:gd name="connsiteY14" fmla="*/ 261856 h 657381"/>
                  <a:gd name="connsiteX15" fmla="*/ 3435773 w 4495501"/>
                  <a:gd name="connsiteY15" fmla="*/ 317832 h 657381"/>
                  <a:gd name="connsiteX16" fmla="*/ 3499128 w 4495501"/>
                  <a:gd name="connsiteY16" fmla="*/ 378323 h 657381"/>
                  <a:gd name="connsiteX17" fmla="*/ 3563105 w 4495501"/>
                  <a:gd name="connsiteY17" fmla="*/ 317832 h 657381"/>
                  <a:gd name="connsiteX18" fmla="*/ 3524379 w 4495501"/>
                  <a:gd name="connsiteY18" fmla="*/ 261848 h 657381"/>
                  <a:gd name="connsiteX19" fmla="*/ 3499438 w 4495501"/>
                  <a:gd name="connsiteY19" fmla="*/ 257334 h 657381"/>
                  <a:gd name="connsiteX20" fmla="*/ 3499750 w 4495501"/>
                  <a:gd name="connsiteY20" fmla="*/ 257278 h 657381"/>
                  <a:gd name="connsiteX21" fmla="*/ 3903652 w 4495501"/>
                  <a:gd name="connsiteY21" fmla="*/ 248814 h 657381"/>
                  <a:gd name="connsiteX22" fmla="*/ 3904274 w 4495501"/>
                  <a:gd name="connsiteY22" fmla="*/ 248938 h 657381"/>
                  <a:gd name="connsiteX23" fmla="*/ 3824365 w 4495501"/>
                  <a:gd name="connsiteY23" fmla="*/ 312791 h 657381"/>
                  <a:gd name="connsiteX24" fmla="*/ 3983685 w 4495501"/>
                  <a:gd name="connsiteY24" fmla="*/ 312791 h 657381"/>
                  <a:gd name="connsiteX25" fmla="*/ 3903652 w 4495501"/>
                  <a:gd name="connsiteY25" fmla="*/ 248814 h 657381"/>
                  <a:gd name="connsiteX26" fmla="*/ 582327 w 4495501"/>
                  <a:gd name="connsiteY26" fmla="*/ 248814 h 657381"/>
                  <a:gd name="connsiteX27" fmla="*/ 582327 w 4495501"/>
                  <a:gd name="connsiteY27" fmla="*/ 248938 h 657381"/>
                  <a:gd name="connsiteX28" fmla="*/ 502978 w 4495501"/>
                  <a:gd name="connsiteY28" fmla="*/ 312791 h 657381"/>
                  <a:gd name="connsiteX29" fmla="*/ 662298 w 4495501"/>
                  <a:gd name="connsiteY29" fmla="*/ 312791 h 657381"/>
                  <a:gd name="connsiteX30" fmla="*/ 582327 w 4495501"/>
                  <a:gd name="connsiteY30" fmla="*/ 248814 h 657381"/>
                  <a:gd name="connsiteX31" fmla="*/ 2746714 w 4495501"/>
                  <a:gd name="connsiteY31" fmla="*/ 169652 h 657381"/>
                  <a:gd name="connsiteX32" fmla="*/ 2848281 w 4495501"/>
                  <a:gd name="connsiteY32" fmla="*/ 169652 h 657381"/>
                  <a:gd name="connsiteX33" fmla="*/ 2848281 w 4495501"/>
                  <a:gd name="connsiteY33" fmla="*/ 524387 h 657381"/>
                  <a:gd name="connsiteX34" fmla="*/ 2746714 w 4495501"/>
                  <a:gd name="connsiteY34" fmla="*/ 524387 h 657381"/>
                  <a:gd name="connsiteX35" fmla="*/ 0 w 4495501"/>
                  <a:gd name="connsiteY35" fmla="*/ 169652 h 657381"/>
                  <a:gd name="connsiteX36" fmla="*/ 116192 w 4495501"/>
                  <a:gd name="connsiteY36" fmla="*/ 169652 h 657381"/>
                  <a:gd name="connsiteX37" fmla="*/ 198279 w 4495501"/>
                  <a:gd name="connsiteY37" fmla="*/ 395687 h 657381"/>
                  <a:gd name="connsiteX38" fmla="*/ 279681 w 4495501"/>
                  <a:gd name="connsiteY38" fmla="*/ 169652 h 657381"/>
                  <a:gd name="connsiteX39" fmla="*/ 393072 w 4495501"/>
                  <a:gd name="connsiteY39" fmla="*/ 169652 h 657381"/>
                  <a:gd name="connsiteX40" fmla="*/ 249062 w 4495501"/>
                  <a:gd name="connsiteY40" fmla="*/ 524387 h 657381"/>
                  <a:gd name="connsiteX41" fmla="*/ 144695 w 4495501"/>
                  <a:gd name="connsiteY41" fmla="*/ 524387 h 657381"/>
                  <a:gd name="connsiteX42" fmla="*/ 1025934 w 4495501"/>
                  <a:gd name="connsiteY42" fmla="*/ 164051 h 657381"/>
                  <a:gd name="connsiteX43" fmla="*/ 1041492 w 4495501"/>
                  <a:gd name="connsiteY43" fmla="*/ 164051 h 657381"/>
                  <a:gd name="connsiteX44" fmla="*/ 1041492 w 4495501"/>
                  <a:gd name="connsiteY44" fmla="*/ 268418 h 657381"/>
                  <a:gd name="connsiteX45" fmla="*/ 1025934 w 4495501"/>
                  <a:gd name="connsiteY45" fmla="*/ 268418 h 657381"/>
                  <a:gd name="connsiteX46" fmla="*/ 929968 w 4495501"/>
                  <a:gd name="connsiteY46" fmla="*/ 358844 h 657381"/>
                  <a:gd name="connsiteX47" fmla="*/ 929968 w 4495501"/>
                  <a:gd name="connsiteY47" fmla="*/ 524387 h 657381"/>
                  <a:gd name="connsiteX48" fmla="*/ 828402 w 4495501"/>
                  <a:gd name="connsiteY48" fmla="*/ 524387 h 657381"/>
                  <a:gd name="connsiteX49" fmla="*/ 828402 w 4495501"/>
                  <a:gd name="connsiteY49" fmla="*/ 169652 h 657381"/>
                  <a:gd name="connsiteX50" fmla="*/ 929968 w 4495501"/>
                  <a:gd name="connsiteY50" fmla="*/ 169652 h 657381"/>
                  <a:gd name="connsiteX51" fmla="*/ 929968 w 4495501"/>
                  <a:gd name="connsiteY51" fmla="*/ 209980 h 657381"/>
                  <a:gd name="connsiteX52" fmla="*/ 1025934 w 4495501"/>
                  <a:gd name="connsiteY52" fmla="*/ 164051 h 657381"/>
                  <a:gd name="connsiteX53" fmla="*/ 1683191 w 4495501"/>
                  <a:gd name="connsiteY53" fmla="*/ 161624 h 657381"/>
                  <a:gd name="connsiteX54" fmla="*/ 1790296 w 4495501"/>
                  <a:gd name="connsiteY54" fmla="*/ 205188 h 657381"/>
                  <a:gd name="connsiteX55" fmla="*/ 1790296 w 4495501"/>
                  <a:gd name="connsiteY55" fmla="*/ 169714 h 657381"/>
                  <a:gd name="connsiteX56" fmla="*/ 1891863 w 4495501"/>
                  <a:gd name="connsiteY56" fmla="*/ 170026 h 657381"/>
                  <a:gd name="connsiteX57" fmla="*/ 1891863 w 4495501"/>
                  <a:gd name="connsiteY57" fmla="*/ 524760 h 657381"/>
                  <a:gd name="connsiteX58" fmla="*/ 1790296 w 4495501"/>
                  <a:gd name="connsiteY58" fmla="*/ 524760 h 657381"/>
                  <a:gd name="connsiteX59" fmla="*/ 1790296 w 4495501"/>
                  <a:gd name="connsiteY59" fmla="*/ 489287 h 657381"/>
                  <a:gd name="connsiteX60" fmla="*/ 1683191 w 4495501"/>
                  <a:gd name="connsiteY60" fmla="*/ 533162 h 657381"/>
                  <a:gd name="connsiteX61" fmla="*/ 1512046 w 4495501"/>
                  <a:gd name="connsiteY61" fmla="*/ 347393 h 657381"/>
                  <a:gd name="connsiteX62" fmla="*/ 1683191 w 4495501"/>
                  <a:gd name="connsiteY62" fmla="*/ 161624 h 657381"/>
                  <a:gd name="connsiteX63" fmla="*/ 3904772 w 4495501"/>
                  <a:gd name="connsiteY63" fmla="*/ 161250 h 657381"/>
                  <a:gd name="connsiteX64" fmla="*/ 4091475 w 4495501"/>
                  <a:gd name="connsiteY64" fmla="*/ 348389 h 657381"/>
                  <a:gd name="connsiteX65" fmla="*/ 4092160 w 4495501"/>
                  <a:gd name="connsiteY65" fmla="*/ 348389 h 657381"/>
                  <a:gd name="connsiteX66" fmla="*/ 4088861 w 4495501"/>
                  <a:gd name="connsiteY66" fmla="*/ 380439 h 657381"/>
                  <a:gd name="connsiteX67" fmla="*/ 3824489 w 4495501"/>
                  <a:gd name="connsiteY67" fmla="*/ 380439 h 657381"/>
                  <a:gd name="connsiteX68" fmla="*/ 3915663 w 4495501"/>
                  <a:gd name="connsiteY68" fmla="*/ 444416 h 657381"/>
                  <a:gd name="connsiteX69" fmla="*/ 4004658 w 4495501"/>
                  <a:gd name="connsiteY69" fmla="*/ 404773 h 657381"/>
                  <a:gd name="connsiteX70" fmla="*/ 4073116 w 4495501"/>
                  <a:gd name="connsiteY70" fmla="*/ 463895 h 657381"/>
                  <a:gd name="connsiteX71" fmla="*/ 3913111 w 4495501"/>
                  <a:gd name="connsiteY71" fmla="*/ 532788 h 657381"/>
                  <a:gd name="connsiteX72" fmla="*/ 3715517 w 4495501"/>
                  <a:gd name="connsiteY72" fmla="*/ 344966 h 657381"/>
                  <a:gd name="connsiteX73" fmla="*/ 3904772 w 4495501"/>
                  <a:gd name="connsiteY73" fmla="*/ 161250 h 657381"/>
                  <a:gd name="connsiteX74" fmla="*/ 3138169 w 4495501"/>
                  <a:gd name="connsiteY74" fmla="*/ 161250 h 657381"/>
                  <a:gd name="connsiteX75" fmla="*/ 3138355 w 4495501"/>
                  <a:gd name="connsiteY75" fmla="*/ 161250 h 657381"/>
                  <a:gd name="connsiteX76" fmla="*/ 3274026 w 4495501"/>
                  <a:gd name="connsiteY76" fmla="*/ 296236 h 657381"/>
                  <a:gd name="connsiteX77" fmla="*/ 3274026 w 4495501"/>
                  <a:gd name="connsiteY77" fmla="*/ 524387 h 657381"/>
                  <a:gd name="connsiteX78" fmla="*/ 3172460 w 4495501"/>
                  <a:gd name="connsiteY78" fmla="*/ 524387 h 657381"/>
                  <a:gd name="connsiteX79" fmla="*/ 3172460 w 4495501"/>
                  <a:gd name="connsiteY79" fmla="*/ 329781 h 657381"/>
                  <a:gd name="connsiteX80" fmla="*/ 3103567 w 4495501"/>
                  <a:gd name="connsiteY80" fmla="*/ 258834 h 657381"/>
                  <a:gd name="connsiteX81" fmla="*/ 3030503 w 4495501"/>
                  <a:gd name="connsiteY81" fmla="*/ 331150 h 657381"/>
                  <a:gd name="connsiteX82" fmla="*/ 3030503 w 4495501"/>
                  <a:gd name="connsiteY82" fmla="*/ 524076 h 657381"/>
                  <a:gd name="connsiteX83" fmla="*/ 2928999 w 4495501"/>
                  <a:gd name="connsiteY83" fmla="*/ 524076 h 657381"/>
                  <a:gd name="connsiteX84" fmla="*/ 2928999 w 4495501"/>
                  <a:gd name="connsiteY84" fmla="*/ 169341 h 657381"/>
                  <a:gd name="connsiteX85" fmla="*/ 3030317 w 4495501"/>
                  <a:gd name="connsiteY85" fmla="*/ 169341 h 657381"/>
                  <a:gd name="connsiteX86" fmla="*/ 3030317 w 4495501"/>
                  <a:gd name="connsiteY86" fmla="*/ 204814 h 657381"/>
                  <a:gd name="connsiteX87" fmla="*/ 3138169 w 4495501"/>
                  <a:gd name="connsiteY87" fmla="*/ 161250 h 657381"/>
                  <a:gd name="connsiteX88" fmla="*/ 1299329 w 4495501"/>
                  <a:gd name="connsiteY88" fmla="*/ 161250 h 657381"/>
                  <a:gd name="connsiteX89" fmla="*/ 1470474 w 4495501"/>
                  <a:gd name="connsiteY89" fmla="*/ 347019 h 657381"/>
                  <a:gd name="connsiteX90" fmla="*/ 1299329 w 4495501"/>
                  <a:gd name="connsiteY90" fmla="*/ 532788 h 657381"/>
                  <a:gd name="connsiteX91" fmla="*/ 1192224 w 4495501"/>
                  <a:gd name="connsiteY91" fmla="*/ 488913 h 657381"/>
                  <a:gd name="connsiteX92" fmla="*/ 1192224 w 4495501"/>
                  <a:gd name="connsiteY92" fmla="*/ 656261 h 657381"/>
                  <a:gd name="connsiteX93" fmla="*/ 1090595 w 4495501"/>
                  <a:gd name="connsiteY93" fmla="*/ 656261 h 657381"/>
                  <a:gd name="connsiteX94" fmla="*/ 1090595 w 4495501"/>
                  <a:gd name="connsiteY94" fmla="*/ 169341 h 657381"/>
                  <a:gd name="connsiteX95" fmla="*/ 1192224 w 4495501"/>
                  <a:gd name="connsiteY95" fmla="*/ 169341 h 657381"/>
                  <a:gd name="connsiteX96" fmla="*/ 1192224 w 4495501"/>
                  <a:gd name="connsiteY96" fmla="*/ 204814 h 657381"/>
                  <a:gd name="connsiteX97" fmla="*/ 1299329 w 4495501"/>
                  <a:gd name="connsiteY97" fmla="*/ 161250 h 657381"/>
                  <a:gd name="connsiteX98" fmla="*/ 583447 w 4495501"/>
                  <a:gd name="connsiteY98" fmla="*/ 161250 h 657381"/>
                  <a:gd name="connsiteX99" fmla="*/ 770150 w 4495501"/>
                  <a:gd name="connsiteY99" fmla="*/ 348389 h 657381"/>
                  <a:gd name="connsiteX100" fmla="*/ 767785 w 4495501"/>
                  <a:gd name="connsiteY100" fmla="*/ 380439 h 657381"/>
                  <a:gd name="connsiteX101" fmla="*/ 503414 w 4495501"/>
                  <a:gd name="connsiteY101" fmla="*/ 380439 h 657381"/>
                  <a:gd name="connsiteX102" fmla="*/ 594587 w 4495501"/>
                  <a:gd name="connsiteY102" fmla="*/ 444416 h 657381"/>
                  <a:gd name="connsiteX103" fmla="*/ 683645 w 4495501"/>
                  <a:gd name="connsiteY103" fmla="*/ 404773 h 657381"/>
                  <a:gd name="connsiteX104" fmla="*/ 751791 w 4495501"/>
                  <a:gd name="connsiteY104" fmla="*/ 463895 h 657381"/>
                  <a:gd name="connsiteX105" fmla="*/ 591787 w 4495501"/>
                  <a:gd name="connsiteY105" fmla="*/ 532788 h 657381"/>
                  <a:gd name="connsiteX106" fmla="*/ 394192 w 4495501"/>
                  <a:gd name="connsiteY106" fmla="*/ 344966 h 657381"/>
                  <a:gd name="connsiteX107" fmla="*/ 583447 w 4495501"/>
                  <a:gd name="connsiteY107" fmla="*/ 161250 h 657381"/>
                  <a:gd name="connsiteX108" fmla="*/ 4359145 w 4495501"/>
                  <a:gd name="connsiteY108" fmla="*/ 161126 h 657381"/>
                  <a:gd name="connsiteX109" fmla="*/ 4359830 w 4495501"/>
                  <a:gd name="connsiteY109" fmla="*/ 161250 h 657381"/>
                  <a:gd name="connsiteX110" fmla="*/ 4495501 w 4495501"/>
                  <a:gd name="connsiteY110" fmla="*/ 296236 h 657381"/>
                  <a:gd name="connsiteX111" fmla="*/ 4495501 w 4495501"/>
                  <a:gd name="connsiteY111" fmla="*/ 524387 h 657381"/>
                  <a:gd name="connsiteX112" fmla="*/ 4393934 w 4495501"/>
                  <a:gd name="connsiteY112" fmla="*/ 524387 h 657381"/>
                  <a:gd name="connsiteX113" fmla="*/ 4393934 w 4495501"/>
                  <a:gd name="connsiteY113" fmla="*/ 329656 h 657381"/>
                  <a:gd name="connsiteX114" fmla="*/ 4325040 w 4495501"/>
                  <a:gd name="connsiteY114" fmla="*/ 258709 h 657381"/>
                  <a:gd name="connsiteX115" fmla="*/ 4252040 w 4495501"/>
                  <a:gd name="connsiteY115" fmla="*/ 331025 h 657381"/>
                  <a:gd name="connsiteX116" fmla="*/ 4252040 w 4495501"/>
                  <a:gd name="connsiteY116" fmla="*/ 523951 h 657381"/>
                  <a:gd name="connsiteX117" fmla="*/ 4150473 w 4495501"/>
                  <a:gd name="connsiteY117" fmla="*/ 523951 h 657381"/>
                  <a:gd name="connsiteX118" fmla="*/ 4150473 w 4495501"/>
                  <a:gd name="connsiteY118" fmla="*/ 169216 h 657381"/>
                  <a:gd name="connsiteX119" fmla="*/ 4251355 w 4495501"/>
                  <a:gd name="connsiteY119" fmla="*/ 169216 h 657381"/>
                  <a:gd name="connsiteX120" fmla="*/ 4251355 w 4495501"/>
                  <a:gd name="connsiteY120" fmla="*/ 204690 h 657381"/>
                  <a:gd name="connsiteX121" fmla="*/ 4359145 w 4495501"/>
                  <a:gd name="connsiteY121" fmla="*/ 161126 h 657381"/>
                  <a:gd name="connsiteX122" fmla="*/ 3668344 w 4495501"/>
                  <a:gd name="connsiteY122" fmla="*/ 113268 h 657381"/>
                  <a:gd name="connsiteX123" fmla="*/ 3698278 w 4495501"/>
                  <a:gd name="connsiteY123" fmla="*/ 113268 h 657381"/>
                  <a:gd name="connsiteX124" fmla="*/ 3698278 w 4495501"/>
                  <a:gd name="connsiteY124" fmla="*/ 207179 h 657381"/>
                  <a:gd name="connsiteX125" fmla="*/ 3673385 w 4495501"/>
                  <a:gd name="connsiteY125" fmla="*/ 207179 h 657381"/>
                  <a:gd name="connsiteX126" fmla="*/ 3640027 w 4495501"/>
                  <a:gd name="connsiteY126" fmla="*/ 228774 h 657381"/>
                  <a:gd name="connsiteX127" fmla="*/ 3667846 w 4495501"/>
                  <a:gd name="connsiteY127" fmla="*/ 317832 h 657381"/>
                  <a:gd name="connsiteX128" fmla="*/ 3499813 w 4495501"/>
                  <a:gd name="connsiteY128" fmla="*/ 474351 h 657381"/>
                  <a:gd name="connsiteX129" fmla="*/ 3447598 w 4495501"/>
                  <a:gd name="connsiteY129" fmla="*/ 467380 h 657381"/>
                  <a:gd name="connsiteX130" fmla="*/ 3431604 w 4495501"/>
                  <a:gd name="connsiteY130" fmla="*/ 494514 h 657381"/>
                  <a:gd name="connsiteX131" fmla="*/ 3463592 w 4495501"/>
                  <a:gd name="connsiteY131" fmla="*/ 520964 h 657381"/>
                  <a:gd name="connsiteX132" fmla="*/ 3573810 w 4495501"/>
                  <a:gd name="connsiteY132" fmla="*/ 520964 h 657381"/>
                  <a:gd name="connsiteX133" fmla="*/ 3574432 w 4495501"/>
                  <a:gd name="connsiteY133" fmla="*/ 520964 h 657381"/>
                  <a:gd name="connsiteX134" fmla="*/ 3709854 w 4495501"/>
                  <a:gd name="connsiteY134" fmla="*/ 628878 h 657381"/>
                  <a:gd name="connsiteX135" fmla="*/ 3605549 w 4495501"/>
                  <a:gd name="connsiteY135" fmla="*/ 657381 h 657381"/>
                  <a:gd name="connsiteX136" fmla="*/ 3554766 w 4495501"/>
                  <a:gd name="connsiteY136" fmla="*/ 619169 h 657381"/>
                  <a:gd name="connsiteX137" fmla="*/ 3444113 w 4495501"/>
                  <a:gd name="connsiteY137" fmla="*/ 619169 h 657381"/>
                  <a:gd name="connsiteX138" fmla="*/ 3330037 w 4495501"/>
                  <a:gd name="connsiteY138" fmla="*/ 520342 h 657381"/>
                  <a:gd name="connsiteX139" fmla="*/ 3378767 w 4495501"/>
                  <a:gd name="connsiteY139" fmla="*/ 428546 h 657381"/>
                  <a:gd name="connsiteX140" fmla="*/ 3331407 w 4495501"/>
                  <a:gd name="connsiteY140" fmla="*/ 317832 h 657381"/>
                  <a:gd name="connsiteX141" fmla="*/ 3499066 w 4495501"/>
                  <a:gd name="connsiteY141" fmla="*/ 161250 h 657381"/>
                  <a:gd name="connsiteX142" fmla="*/ 3573747 w 4495501"/>
                  <a:gd name="connsiteY142" fmla="*/ 175875 h 657381"/>
                  <a:gd name="connsiteX143" fmla="*/ 3668344 w 4495501"/>
                  <a:gd name="connsiteY143" fmla="*/ 113268 h 657381"/>
                  <a:gd name="connsiteX144" fmla="*/ 2359679 w 4495501"/>
                  <a:gd name="connsiteY144" fmla="*/ 23526 h 657381"/>
                  <a:gd name="connsiteX145" fmla="*/ 2461245 w 4495501"/>
                  <a:gd name="connsiteY145" fmla="*/ 23526 h 657381"/>
                  <a:gd name="connsiteX146" fmla="*/ 2461245 w 4495501"/>
                  <a:gd name="connsiteY146" fmla="*/ 301837 h 657381"/>
                  <a:gd name="connsiteX147" fmla="*/ 2578121 w 4495501"/>
                  <a:gd name="connsiteY147" fmla="*/ 169652 h 657381"/>
                  <a:gd name="connsiteX148" fmla="*/ 2709374 w 4495501"/>
                  <a:gd name="connsiteY148" fmla="*/ 169652 h 657381"/>
                  <a:gd name="connsiteX149" fmla="*/ 2559140 w 4495501"/>
                  <a:gd name="connsiteY149" fmla="*/ 333141 h 657381"/>
                  <a:gd name="connsiteX150" fmla="*/ 2714290 w 4495501"/>
                  <a:gd name="connsiteY150" fmla="*/ 524449 h 657381"/>
                  <a:gd name="connsiteX151" fmla="*/ 2580673 w 4495501"/>
                  <a:gd name="connsiteY151" fmla="*/ 524449 h 657381"/>
                  <a:gd name="connsiteX152" fmla="*/ 2487695 w 4495501"/>
                  <a:gd name="connsiteY152" fmla="*/ 410312 h 657381"/>
                  <a:gd name="connsiteX153" fmla="*/ 2461245 w 4495501"/>
                  <a:gd name="connsiteY153" fmla="*/ 438877 h 657381"/>
                  <a:gd name="connsiteX154" fmla="*/ 2461245 w 4495501"/>
                  <a:gd name="connsiteY154" fmla="*/ 524387 h 657381"/>
                  <a:gd name="connsiteX155" fmla="*/ 2359679 w 4495501"/>
                  <a:gd name="connsiteY155" fmla="*/ 524387 h 657381"/>
                  <a:gd name="connsiteX156" fmla="*/ 1972457 w 4495501"/>
                  <a:gd name="connsiteY156" fmla="*/ 23526 h 657381"/>
                  <a:gd name="connsiteX157" fmla="*/ 2074023 w 4495501"/>
                  <a:gd name="connsiteY157" fmla="*/ 23526 h 657381"/>
                  <a:gd name="connsiteX158" fmla="*/ 2074023 w 4495501"/>
                  <a:gd name="connsiteY158" fmla="*/ 301900 h 657381"/>
                  <a:gd name="connsiteX159" fmla="*/ 2190899 w 4495501"/>
                  <a:gd name="connsiteY159" fmla="*/ 169714 h 657381"/>
                  <a:gd name="connsiteX160" fmla="*/ 2322152 w 4495501"/>
                  <a:gd name="connsiteY160" fmla="*/ 169714 h 657381"/>
                  <a:gd name="connsiteX161" fmla="*/ 2171918 w 4495501"/>
                  <a:gd name="connsiteY161" fmla="*/ 333141 h 657381"/>
                  <a:gd name="connsiteX162" fmla="*/ 2327006 w 4495501"/>
                  <a:gd name="connsiteY162" fmla="*/ 524449 h 657381"/>
                  <a:gd name="connsiteX163" fmla="*/ 2193451 w 4495501"/>
                  <a:gd name="connsiteY163" fmla="*/ 524449 h 657381"/>
                  <a:gd name="connsiteX164" fmla="*/ 2100410 w 4495501"/>
                  <a:gd name="connsiteY164" fmla="*/ 410312 h 657381"/>
                  <a:gd name="connsiteX165" fmla="*/ 2074023 w 4495501"/>
                  <a:gd name="connsiteY165" fmla="*/ 438877 h 657381"/>
                  <a:gd name="connsiteX166" fmla="*/ 2074023 w 4495501"/>
                  <a:gd name="connsiteY166" fmla="*/ 524387 h 657381"/>
                  <a:gd name="connsiteX167" fmla="*/ 1972457 w 4495501"/>
                  <a:gd name="connsiteY167" fmla="*/ 524387 h 657381"/>
                  <a:gd name="connsiteX168" fmla="*/ 2796751 w 4495501"/>
                  <a:gd name="connsiteY168" fmla="*/ 2 h 657381"/>
                  <a:gd name="connsiteX169" fmla="*/ 2859359 w 4495501"/>
                  <a:gd name="connsiteY169" fmla="*/ 61863 h 657381"/>
                  <a:gd name="connsiteX170" fmla="*/ 2797498 w 4495501"/>
                  <a:gd name="connsiteY170" fmla="*/ 124470 h 657381"/>
                  <a:gd name="connsiteX171" fmla="*/ 2797684 w 4495501"/>
                  <a:gd name="connsiteY171" fmla="*/ 124408 h 657381"/>
                  <a:gd name="connsiteX172" fmla="*/ 2794784 w 4495501"/>
                  <a:gd name="connsiteY172" fmla="*/ 124414 h 657381"/>
                  <a:gd name="connsiteX173" fmla="*/ 2734890 w 4495501"/>
                  <a:gd name="connsiteY173" fmla="*/ 61863 h 657381"/>
                  <a:gd name="connsiteX174" fmla="*/ 2796751 w 4495501"/>
                  <a:gd name="connsiteY174" fmla="*/ 2 h 65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495501" h="657381">
                    <a:moveTo>
                      <a:pt x="1703168" y="259456"/>
                    </a:moveTo>
                    <a:cubicBezTo>
                      <a:pt x="1653754" y="259456"/>
                      <a:pt x="1616912" y="296734"/>
                      <a:pt x="1616912" y="347082"/>
                    </a:cubicBezTo>
                    <a:cubicBezTo>
                      <a:pt x="1616912" y="397429"/>
                      <a:pt x="1653754" y="434770"/>
                      <a:pt x="1703168" y="434770"/>
                    </a:cubicBezTo>
                    <a:cubicBezTo>
                      <a:pt x="1749763" y="433525"/>
                      <a:pt x="1787247" y="396047"/>
                      <a:pt x="1788492" y="349447"/>
                    </a:cubicBezTo>
                    <a:cubicBezTo>
                      <a:pt x="1789780" y="301035"/>
                      <a:pt x="1751580" y="260744"/>
                      <a:pt x="1703168" y="259456"/>
                    </a:cubicBezTo>
                    <a:close/>
                    <a:moveTo>
                      <a:pt x="1278045" y="259400"/>
                    </a:moveTo>
                    <a:cubicBezTo>
                      <a:pt x="1229614" y="259705"/>
                      <a:pt x="1190612" y="299217"/>
                      <a:pt x="1190917" y="347642"/>
                    </a:cubicBezTo>
                    <a:cubicBezTo>
                      <a:pt x="1191228" y="396072"/>
                      <a:pt x="1230735" y="435081"/>
                      <a:pt x="1279165" y="434770"/>
                    </a:cubicBezTo>
                    <a:cubicBezTo>
                      <a:pt x="1280784" y="434813"/>
                      <a:pt x="1282408" y="434807"/>
                      <a:pt x="1284026" y="434751"/>
                    </a:cubicBezTo>
                    <a:cubicBezTo>
                      <a:pt x="1330957" y="433263"/>
                      <a:pt x="1367787" y="394006"/>
                      <a:pt x="1366294" y="347082"/>
                    </a:cubicBezTo>
                    <a:cubicBezTo>
                      <a:pt x="1366294" y="346895"/>
                      <a:pt x="1366294" y="346708"/>
                      <a:pt x="1366294" y="346522"/>
                    </a:cubicBezTo>
                    <a:cubicBezTo>
                      <a:pt x="1365982" y="298097"/>
                      <a:pt x="1326476" y="259089"/>
                      <a:pt x="1278045" y="259400"/>
                    </a:cubicBezTo>
                    <a:close/>
                    <a:moveTo>
                      <a:pt x="3499128" y="257278"/>
                    </a:moveTo>
                    <a:lnTo>
                      <a:pt x="3499438" y="257334"/>
                    </a:lnTo>
                    <a:lnTo>
                      <a:pt x="3474211" y="261856"/>
                    </a:lnTo>
                    <a:cubicBezTo>
                      <a:pt x="3451037" y="270748"/>
                      <a:pt x="3435773" y="291787"/>
                      <a:pt x="3435773" y="317832"/>
                    </a:cubicBezTo>
                    <a:cubicBezTo>
                      <a:pt x="3435773" y="352558"/>
                      <a:pt x="3462970" y="378323"/>
                      <a:pt x="3499128" y="378323"/>
                    </a:cubicBezTo>
                    <a:cubicBezTo>
                      <a:pt x="3535286" y="378323"/>
                      <a:pt x="3563105" y="352621"/>
                      <a:pt x="3563105" y="317832"/>
                    </a:cubicBezTo>
                    <a:cubicBezTo>
                      <a:pt x="3563105" y="291740"/>
                      <a:pt x="3547457" y="270725"/>
                      <a:pt x="3524379" y="261848"/>
                    </a:cubicBezTo>
                    <a:lnTo>
                      <a:pt x="3499438" y="257334"/>
                    </a:lnTo>
                    <a:lnTo>
                      <a:pt x="3499750" y="257278"/>
                    </a:lnTo>
                    <a:close/>
                    <a:moveTo>
                      <a:pt x="3903652" y="248814"/>
                    </a:moveTo>
                    <a:lnTo>
                      <a:pt x="3904274" y="248938"/>
                    </a:lnTo>
                    <a:cubicBezTo>
                      <a:pt x="3866124" y="248938"/>
                      <a:pt x="3835816" y="273957"/>
                      <a:pt x="3824365" y="312791"/>
                    </a:cubicBezTo>
                    <a:lnTo>
                      <a:pt x="3983685" y="312791"/>
                    </a:lnTo>
                    <a:cubicBezTo>
                      <a:pt x="3972545" y="273147"/>
                      <a:pt x="3941926" y="248814"/>
                      <a:pt x="3903652" y="248814"/>
                    </a:cubicBezTo>
                    <a:close/>
                    <a:moveTo>
                      <a:pt x="582327" y="248814"/>
                    </a:moveTo>
                    <a:lnTo>
                      <a:pt x="582327" y="248938"/>
                    </a:lnTo>
                    <a:cubicBezTo>
                      <a:pt x="544053" y="248938"/>
                      <a:pt x="513434" y="273957"/>
                      <a:pt x="502978" y="312791"/>
                    </a:cubicBezTo>
                    <a:lnTo>
                      <a:pt x="662298" y="312791"/>
                    </a:lnTo>
                    <a:cubicBezTo>
                      <a:pt x="651158" y="273147"/>
                      <a:pt x="620539" y="248814"/>
                      <a:pt x="582327" y="248814"/>
                    </a:cubicBezTo>
                    <a:close/>
                    <a:moveTo>
                      <a:pt x="2746714" y="169652"/>
                    </a:moveTo>
                    <a:lnTo>
                      <a:pt x="2848281" y="169652"/>
                    </a:lnTo>
                    <a:lnTo>
                      <a:pt x="2848281" y="524387"/>
                    </a:lnTo>
                    <a:lnTo>
                      <a:pt x="2746714" y="524387"/>
                    </a:lnTo>
                    <a:close/>
                    <a:moveTo>
                      <a:pt x="0" y="169652"/>
                    </a:moveTo>
                    <a:lnTo>
                      <a:pt x="116192" y="169652"/>
                    </a:lnTo>
                    <a:lnTo>
                      <a:pt x="198279" y="395687"/>
                    </a:lnTo>
                    <a:lnTo>
                      <a:pt x="279681" y="169652"/>
                    </a:lnTo>
                    <a:lnTo>
                      <a:pt x="393072" y="169652"/>
                    </a:lnTo>
                    <a:lnTo>
                      <a:pt x="249062" y="524387"/>
                    </a:lnTo>
                    <a:lnTo>
                      <a:pt x="144695" y="524387"/>
                    </a:lnTo>
                    <a:close/>
                    <a:moveTo>
                      <a:pt x="1025934" y="164051"/>
                    </a:moveTo>
                    <a:lnTo>
                      <a:pt x="1041492" y="164051"/>
                    </a:lnTo>
                    <a:lnTo>
                      <a:pt x="1041492" y="268418"/>
                    </a:lnTo>
                    <a:lnTo>
                      <a:pt x="1025934" y="268418"/>
                    </a:lnTo>
                    <a:cubicBezTo>
                      <a:pt x="964073" y="268418"/>
                      <a:pt x="929968" y="303891"/>
                      <a:pt x="929968" y="358844"/>
                    </a:cubicBezTo>
                    <a:lnTo>
                      <a:pt x="929968" y="524387"/>
                    </a:lnTo>
                    <a:lnTo>
                      <a:pt x="828402" y="524387"/>
                    </a:lnTo>
                    <a:lnTo>
                      <a:pt x="828402" y="169652"/>
                    </a:lnTo>
                    <a:lnTo>
                      <a:pt x="929968" y="169652"/>
                    </a:lnTo>
                    <a:lnTo>
                      <a:pt x="929968" y="209980"/>
                    </a:lnTo>
                    <a:cubicBezTo>
                      <a:pt x="953418" y="181010"/>
                      <a:pt x="988661" y="164138"/>
                      <a:pt x="1025934" y="164051"/>
                    </a:cubicBezTo>
                    <a:close/>
                    <a:moveTo>
                      <a:pt x="1683191" y="161624"/>
                    </a:moveTo>
                    <a:cubicBezTo>
                      <a:pt x="1723363" y="160815"/>
                      <a:pt x="1762092" y="176572"/>
                      <a:pt x="1790296" y="205188"/>
                    </a:cubicBezTo>
                    <a:lnTo>
                      <a:pt x="1790296" y="169714"/>
                    </a:lnTo>
                    <a:lnTo>
                      <a:pt x="1891863" y="170026"/>
                    </a:lnTo>
                    <a:lnTo>
                      <a:pt x="1891863" y="524760"/>
                    </a:lnTo>
                    <a:lnTo>
                      <a:pt x="1790296" y="524760"/>
                    </a:lnTo>
                    <a:lnTo>
                      <a:pt x="1790296" y="489287"/>
                    </a:lnTo>
                    <a:cubicBezTo>
                      <a:pt x="1762148" y="518020"/>
                      <a:pt x="1723407" y="533890"/>
                      <a:pt x="1683191" y="533162"/>
                    </a:cubicBezTo>
                    <a:cubicBezTo>
                      <a:pt x="1585794" y="533162"/>
                      <a:pt x="1512046" y="453129"/>
                      <a:pt x="1512046" y="347393"/>
                    </a:cubicBezTo>
                    <a:cubicBezTo>
                      <a:pt x="1512046" y="241657"/>
                      <a:pt x="1585794" y="161624"/>
                      <a:pt x="1683191" y="161624"/>
                    </a:cubicBezTo>
                    <a:close/>
                    <a:moveTo>
                      <a:pt x="3904772" y="161250"/>
                    </a:moveTo>
                    <a:cubicBezTo>
                      <a:pt x="4011504" y="161250"/>
                      <a:pt x="4091475" y="240599"/>
                      <a:pt x="4091475" y="348389"/>
                    </a:cubicBezTo>
                    <a:lnTo>
                      <a:pt x="4092160" y="348389"/>
                    </a:lnTo>
                    <a:cubicBezTo>
                      <a:pt x="4091768" y="359130"/>
                      <a:pt x="4090666" y="369841"/>
                      <a:pt x="4088861" y="380439"/>
                    </a:cubicBezTo>
                    <a:lnTo>
                      <a:pt x="3824489" y="380439"/>
                    </a:lnTo>
                    <a:cubicBezTo>
                      <a:pt x="3836999" y="420082"/>
                      <a:pt x="3871103" y="444416"/>
                      <a:pt x="3915663" y="444416"/>
                    </a:cubicBezTo>
                    <a:cubicBezTo>
                      <a:pt x="3949743" y="445082"/>
                      <a:pt x="3982359" y="430556"/>
                      <a:pt x="4004658" y="404773"/>
                    </a:cubicBezTo>
                    <a:lnTo>
                      <a:pt x="4073116" y="463895"/>
                    </a:lnTo>
                    <a:cubicBezTo>
                      <a:pt x="4032147" y="508766"/>
                      <a:pt x="3973864" y="533865"/>
                      <a:pt x="3913111" y="532788"/>
                    </a:cubicBezTo>
                    <a:cubicBezTo>
                      <a:pt x="3800405" y="532788"/>
                      <a:pt x="3715517" y="452071"/>
                      <a:pt x="3715517" y="344966"/>
                    </a:cubicBezTo>
                    <a:cubicBezTo>
                      <a:pt x="3715517" y="240599"/>
                      <a:pt x="3796920" y="161250"/>
                      <a:pt x="3904772" y="161250"/>
                    </a:cubicBezTo>
                    <a:close/>
                    <a:moveTo>
                      <a:pt x="3138169" y="161250"/>
                    </a:moveTo>
                    <a:lnTo>
                      <a:pt x="3138355" y="161250"/>
                    </a:lnTo>
                    <a:cubicBezTo>
                      <a:pt x="3219696" y="161250"/>
                      <a:pt x="3274026" y="214834"/>
                      <a:pt x="3274026" y="296236"/>
                    </a:cubicBezTo>
                    <a:lnTo>
                      <a:pt x="3274026" y="524387"/>
                    </a:lnTo>
                    <a:lnTo>
                      <a:pt x="3172460" y="524387"/>
                    </a:lnTo>
                    <a:lnTo>
                      <a:pt x="3172460" y="329781"/>
                    </a:lnTo>
                    <a:cubicBezTo>
                      <a:pt x="3172460" y="286652"/>
                      <a:pt x="3145326" y="258834"/>
                      <a:pt x="3103567" y="258834"/>
                    </a:cubicBezTo>
                    <a:cubicBezTo>
                      <a:pt x="3060438" y="258834"/>
                      <a:pt x="3030503" y="287586"/>
                      <a:pt x="3030503" y="331150"/>
                    </a:cubicBezTo>
                    <a:lnTo>
                      <a:pt x="3030503" y="524076"/>
                    </a:lnTo>
                    <a:lnTo>
                      <a:pt x="2928999" y="524076"/>
                    </a:lnTo>
                    <a:lnTo>
                      <a:pt x="2928999" y="169341"/>
                    </a:lnTo>
                    <a:lnTo>
                      <a:pt x="3030317" y="169341"/>
                    </a:lnTo>
                    <a:lnTo>
                      <a:pt x="3030317" y="204814"/>
                    </a:lnTo>
                    <a:cubicBezTo>
                      <a:pt x="3058627" y="175900"/>
                      <a:pt x="3097717" y="160105"/>
                      <a:pt x="3138169" y="161250"/>
                    </a:cubicBezTo>
                    <a:close/>
                    <a:moveTo>
                      <a:pt x="1299329" y="161250"/>
                    </a:moveTo>
                    <a:cubicBezTo>
                      <a:pt x="1397411" y="161250"/>
                      <a:pt x="1470474" y="241284"/>
                      <a:pt x="1470474" y="347019"/>
                    </a:cubicBezTo>
                    <a:cubicBezTo>
                      <a:pt x="1470474" y="452755"/>
                      <a:pt x="1397411" y="532788"/>
                      <a:pt x="1299329" y="532788"/>
                    </a:cubicBezTo>
                    <a:cubicBezTo>
                      <a:pt x="1259113" y="533523"/>
                      <a:pt x="1220366" y="517653"/>
                      <a:pt x="1192224" y="488913"/>
                    </a:cubicBezTo>
                    <a:lnTo>
                      <a:pt x="1192224" y="656261"/>
                    </a:lnTo>
                    <a:lnTo>
                      <a:pt x="1090595" y="656261"/>
                    </a:lnTo>
                    <a:lnTo>
                      <a:pt x="1090595" y="169341"/>
                    </a:lnTo>
                    <a:lnTo>
                      <a:pt x="1192224" y="169341"/>
                    </a:lnTo>
                    <a:lnTo>
                      <a:pt x="1192224" y="204814"/>
                    </a:lnTo>
                    <a:cubicBezTo>
                      <a:pt x="1220422" y="176193"/>
                      <a:pt x="1259157" y="160435"/>
                      <a:pt x="1299329" y="161250"/>
                    </a:cubicBezTo>
                    <a:close/>
                    <a:moveTo>
                      <a:pt x="583447" y="161250"/>
                    </a:moveTo>
                    <a:cubicBezTo>
                      <a:pt x="690117" y="161250"/>
                      <a:pt x="770150" y="240599"/>
                      <a:pt x="770150" y="348389"/>
                    </a:cubicBezTo>
                    <a:cubicBezTo>
                      <a:pt x="770101" y="359112"/>
                      <a:pt x="769310" y="369822"/>
                      <a:pt x="767785" y="380439"/>
                    </a:cubicBezTo>
                    <a:lnTo>
                      <a:pt x="503414" y="380439"/>
                    </a:lnTo>
                    <a:cubicBezTo>
                      <a:pt x="515985" y="420082"/>
                      <a:pt x="550027" y="444416"/>
                      <a:pt x="594587" y="444416"/>
                    </a:cubicBezTo>
                    <a:cubicBezTo>
                      <a:pt x="628686" y="445069"/>
                      <a:pt x="661309" y="430544"/>
                      <a:pt x="683645" y="404773"/>
                    </a:cubicBezTo>
                    <a:lnTo>
                      <a:pt x="751791" y="463895"/>
                    </a:lnTo>
                    <a:cubicBezTo>
                      <a:pt x="710822" y="508766"/>
                      <a:pt x="652540" y="533865"/>
                      <a:pt x="591787" y="532788"/>
                    </a:cubicBezTo>
                    <a:cubicBezTo>
                      <a:pt x="479080" y="532788"/>
                      <a:pt x="394192" y="452071"/>
                      <a:pt x="394192" y="344966"/>
                    </a:cubicBezTo>
                    <a:cubicBezTo>
                      <a:pt x="394192" y="240599"/>
                      <a:pt x="475595" y="161250"/>
                      <a:pt x="583447" y="161250"/>
                    </a:cubicBezTo>
                    <a:close/>
                    <a:moveTo>
                      <a:pt x="4359145" y="161126"/>
                    </a:moveTo>
                    <a:lnTo>
                      <a:pt x="4359830" y="161250"/>
                    </a:lnTo>
                    <a:cubicBezTo>
                      <a:pt x="4441232" y="161250"/>
                      <a:pt x="4495501" y="214834"/>
                      <a:pt x="4495501" y="296236"/>
                    </a:cubicBezTo>
                    <a:lnTo>
                      <a:pt x="4495501" y="524387"/>
                    </a:lnTo>
                    <a:lnTo>
                      <a:pt x="4393934" y="524387"/>
                    </a:lnTo>
                    <a:lnTo>
                      <a:pt x="4393934" y="329656"/>
                    </a:lnTo>
                    <a:cubicBezTo>
                      <a:pt x="4393934" y="286528"/>
                      <a:pt x="4366800" y="258709"/>
                      <a:pt x="4325040" y="258709"/>
                    </a:cubicBezTo>
                    <a:cubicBezTo>
                      <a:pt x="4281912" y="258709"/>
                      <a:pt x="4252040" y="287461"/>
                      <a:pt x="4252040" y="331025"/>
                    </a:cubicBezTo>
                    <a:lnTo>
                      <a:pt x="4252040" y="523951"/>
                    </a:lnTo>
                    <a:lnTo>
                      <a:pt x="4150473" y="523951"/>
                    </a:lnTo>
                    <a:lnTo>
                      <a:pt x="4150473" y="169216"/>
                    </a:lnTo>
                    <a:lnTo>
                      <a:pt x="4251355" y="169216"/>
                    </a:lnTo>
                    <a:lnTo>
                      <a:pt x="4251355" y="204690"/>
                    </a:lnTo>
                    <a:cubicBezTo>
                      <a:pt x="4279635" y="175763"/>
                      <a:pt x="4318711" y="159968"/>
                      <a:pt x="4359145" y="161126"/>
                    </a:cubicBezTo>
                    <a:close/>
                    <a:moveTo>
                      <a:pt x="3668344" y="113268"/>
                    </a:moveTo>
                    <a:lnTo>
                      <a:pt x="3698278" y="113268"/>
                    </a:lnTo>
                    <a:lnTo>
                      <a:pt x="3698278" y="207179"/>
                    </a:lnTo>
                    <a:lnTo>
                      <a:pt x="3673385" y="207179"/>
                    </a:lnTo>
                    <a:cubicBezTo>
                      <a:pt x="3656705" y="207179"/>
                      <a:pt x="3643450" y="215519"/>
                      <a:pt x="3640027" y="228774"/>
                    </a:cubicBezTo>
                    <a:cubicBezTo>
                      <a:pt x="3658286" y="254869"/>
                      <a:pt x="3668007" y="285980"/>
                      <a:pt x="3667846" y="317832"/>
                    </a:cubicBezTo>
                    <a:cubicBezTo>
                      <a:pt x="3667846" y="407573"/>
                      <a:pt x="3595778" y="474351"/>
                      <a:pt x="3499813" y="474351"/>
                    </a:cubicBezTo>
                    <a:cubicBezTo>
                      <a:pt x="3482163" y="474518"/>
                      <a:pt x="3464582" y="472172"/>
                      <a:pt x="3447598" y="467380"/>
                    </a:cubicBezTo>
                    <a:cubicBezTo>
                      <a:pt x="3437989" y="473106"/>
                      <a:pt x="3431959" y="483331"/>
                      <a:pt x="3431604" y="494514"/>
                    </a:cubicBezTo>
                    <a:cubicBezTo>
                      <a:pt x="3431604" y="510509"/>
                      <a:pt x="3444922" y="520964"/>
                      <a:pt x="3463592" y="520964"/>
                    </a:cubicBezTo>
                    <a:lnTo>
                      <a:pt x="3573810" y="520964"/>
                    </a:lnTo>
                    <a:lnTo>
                      <a:pt x="3574432" y="520964"/>
                    </a:lnTo>
                    <a:cubicBezTo>
                      <a:pt x="3645877" y="520964"/>
                      <a:pt x="3696660" y="560607"/>
                      <a:pt x="3709854" y="628878"/>
                    </a:cubicBezTo>
                    <a:lnTo>
                      <a:pt x="3605549" y="657381"/>
                    </a:lnTo>
                    <a:cubicBezTo>
                      <a:pt x="3602748" y="634479"/>
                      <a:pt x="3583269" y="619169"/>
                      <a:pt x="3554766" y="619169"/>
                    </a:cubicBezTo>
                    <a:lnTo>
                      <a:pt x="3444113" y="619169"/>
                    </a:lnTo>
                    <a:cubicBezTo>
                      <a:pt x="3375282" y="619169"/>
                      <a:pt x="3330037" y="579464"/>
                      <a:pt x="3330037" y="520342"/>
                    </a:cubicBezTo>
                    <a:cubicBezTo>
                      <a:pt x="3330037" y="482814"/>
                      <a:pt x="3348832" y="446656"/>
                      <a:pt x="3378767" y="428546"/>
                    </a:cubicBezTo>
                    <a:cubicBezTo>
                      <a:pt x="3348303" y="399813"/>
                      <a:pt x="3331151" y="359709"/>
                      <a:pt x="3331407" y="317832"/>
                    </a:cubicBezTo>
                    <a:cubicBezTo>
                      <a:pt x="3331407" y="228090"/>
                      <a:pt x="3403038" y="161250"/>
                      <a:pt x="3499066" y="161250"/>
                    </a:cubicBezTo>
                    <a:cubicBezTo>
                      <a:pt x="3524669" y="161244"/>
                      <a:pt x="3550036" y="166217"/>
                      <a:pt x="3573747" y="175875"/>
                    </a:cubicBezTo>
                    <a:cubicBezTo>
                      <a:pt x="3584140" y="137601"/>
                      <a:pt x="3619614" y="113268"/>
                      <a:pt x="3668344" y="113268"/>
                    </a:cubicBezTo>
                    <a:close/>
                    <a:moveTo>
                      <a:pt x="2359679" y="23526"/>
                    </a:moveTo>
                    <a:lnTo>
                      <a:pt x="2461245" y="23526"/>
                    </a:lnTo>
                    <a:lnTo>
                      <a:pt x="2461245" y="301837"/>
                    </a:lnTo>
                    <a:lnTo>
                      <a:pt x="2578121" y="169652"/>
                    </a:lnTo>
                    <a:lnTo>
                      <a:pt x="2709374" y="169652"/>
                    </a:lnTo>
                    <a:lnTo>
                      <a:pt x="2559140" y="333141"/>
                    </a:lnTo>
                    <a:lnTo>
                      <a:pt x="2714290" y="524449"/>
                    </a:lnTo>
                    <a:lnTo>
                      <a:pt x="2580673" y="524449"/>
                    </a:lnTo>
                    <a:lnTo>
                      <a:pt x="2487695" y="410312"/>
                    </a:lnTo>
                    <a:lnTo>
                      <a:pt x="2461245" y="438877"/>
                    </a:lnTo>
                    <a:lnTo>
                      <a:pt x="2461245" y="524387"/>
                    </a:lnTo>
                    <a:lnTo>
                      <a:pt x="2359679" y="524387"/>
                    </a:lnTo>
                    <a:close/>
                    <a:moveTo>
                      <a:pt x="1972457" y="23526"/>
                    </a:moveTo>
                    <a:lnTo>
                      <a:pt x="2074023" y="23526"/>
                    </a:lnTo>
                    <a:lnTo>
                      <a:pt x="2074023" y="301900"/>
                    </a:lnTo>
                    <a:lnTo>
                      <a:pt x="2190899" y="169714"/>
                    </a:lnTo>
                    <a:lnTo>
                      <a:pt x="2322152" y="169714"/>
                    </a:lnTo>
                    <a:lnTo>
                      <a:pt x="2171918" y="333141"/>
                    </a:lnTo>
                    <a:lnTo>
                      <a:pt x="2327006" y="524449"/>
                    </a:lnTo>
                    <a:lnTo>
                      <a:pt x="2193451" y="524449"/>
                    </a:lnTo>
                    <a:lnTo>
                      <a:pt x="2100410" y="410312"/>
                    </a:lnTo>
                    <a:lnTo>
                      <a:pt x="2074023" y="438877"/>
                    </a:lnTo>
                    <a:lnTo>
                      <a:pt x="2074023" y="524387"/>
                    </a:lnTo>
                    <a:lnTo>
                      <a:pt x="1972457" y="524387"/>
                    </a:lnTo>
                    <a:close/>
                    <a:moveTo>
                      <a:pt x="2796751" y="2"/>
                    </a:moveTo>
                    <a:cubicBezTo>
                      <a:pt x="2831117" y="-204"/>
                      <a:pt x="2859147" y="27491"/>
                      <a:pt x="2859359" y="61863"/>
                    </a:cubicBezTo>
                    <a:cubicBezTo>
                      <a:pt x="2859564" y="96234"/>
                      <a:pt x="2831870" y="124265"/>
                      <a:pt x="2797498" y="124470"/>
                    </a:cubicBezTo>
                    <a:lnTo>
                      <a:pt x="2797684" y="124408"/>
                    </a:lnTo>
                    <a:cubicBezTo>
                      <a:pt x="2796720" y="124433"/>
                      <a:pt x="2795755" y="124433"/>
                      <a:pt x="2794784" y="124414"/>
                    </a:cubicBezTo>
                    <a:cubicBezTo>
                      <a:pt x="2760972" y="123680"/>
                      <a:pt x="2734156" y="95674"/>
                      <a:pt x="2734890" y="61863"/>
                    </a:cubicBezTo>
                    <a:cubicBezTo>
                      <a:pt x="2735095" y="27783"/>
                      <a:pt x="2762672" y="207"/>
                      <a:pt x="2796751" y="2"/>
                    </a:cubicBezTo>
                    <a:close/>
                  </a:path>
                </a:pathLst>
              </a:custGeom>
              <a:solidFill>
                <a:schemeClr val="bg1"/>
              </a:solidFill>
              <a:ln w="6220" cap="flat">
                <a:noFill/>
                <a:prstDash val="solid"/>
                <a:miter/>
              </a:ln>
            </p:spPr>
            <p:txBody>
              <a:bodyPr rtlCol="0" anchor="ctr"/>
              <a:lstStyle/>
              <a:p>
                <a:endParaRPr lang="nl-NL" sz="1013"/>
              </a:p>
            </p:txBody>
          </p:sp>
          <p:sp>
            <p:nvSpPr>
              <p:cNvPr id="65" name="Vrije vorm: vorm 64">
                <a:extLst>
                  <a:ext uri="{FF2B5EF4-FFF2-40B4-BE49-F238E27FC236}">
                    <a16:creationId xmlns:a16="http://schemas.microsoft.com/office/drawing/2014/main" id="{5586B003-A558-4778-B6DE-3A0521B88498}"/>
                  </a:ext>
                </a:extLst>
              </p:cNvPr>
              <p:cNvSpPr/>
              <p:nvPr/>
            </p:nvSpPr>
            <p:spPr>
              <a:xfrm>
                <a:off x="4463989" y="3239181"/>
                <a:ext cx="3562110" cy="517869"/>
              </a:xfrm>
              <a:custGeom>
                <a:avLst/>
                <a:gdLst>
                  <a:gd name="connsiteX0" fmla="*/ 2170922 w 3562110"/>
                  <a:gd name="connsiteY0" fmla="*/ 244942 h 517869"/>
                  <a:gd name="connsiteX1" fmla="*/ 2083794 w 3562110"/>
                  <a:gd name="connsiteY1" fmla="*/ 332070 h 517869"/>
                  <a:gd name="connsiteX2" fmla="*/ 2083782 w 3562110"/>
                  <a:gd name="connsiteY2" fmla="*/ 336997 h 517869"/>
                  <a:gd name="connsiteX3" fmla="*/ 2170922 w 3562110"/>
                  <a:gd name="connsiteY3" fmla="*/ 419696 h 517869"/>
                  <a:gd name="connsiteX4" fmla="*/ 2170922 w 3562110"/>
                  <a:gd name="connsiteY4" fmla="*/ 419509 h 517869"/>
                  <a:gd name="connsiteX5" fmla="*/ 2175528 w 3562110"/>
                  <a:gd name="connsiteY5" fmla="*/ 419501 h 517869"/>
                  <a:gd name="connsiteX6" fmla="*/ 2258050 w 3562110"/>
                  <a:gd name="connsiteY6" fmla="*/ 332070 h 517869"/>
                  <a:gd name="connsiteX7" fmla="*/ 2170922 w 3562110"/>
                  <a:gd name="connsiteY7" fmla="*/ 244942 h 517869"/>
                  <a:gd name="connsiteX8" fmla="*/ 3013389 w 3562110"/>
                  <a:gd name="connsiteY8" fmla="*/ 244009 h 517869"/>
                  <a:gd name="connsiteX9" fmla="*/ 2926946 w 3562110"/>
                  <a:gd name="connsiteY9" fmla="*/ 331883 h 517869"/>
                  <a:gd name="connsiteX10" fmla="*/ 3013203 w 3562110"/>
                  <a:gd name="connsiteY10" fmla="*/ 419509 h 517869"/>
                  <a:gd name="connsiteX11" fmla="*/ 3013389 w 3562110"/>
                  <a:gd name="connsiteY11" fmla="*/ 419509 h 517869"/>
                  <a:gd name="connsiteX12" fmla="*/ 3018573 w 3562110"/>
                  <a:gd name="connsiteY12" fmla="*/ 419487 h 517869"/>
                  <a:gd name="connsiteX13" fmla="*/ 3100518 w 3562110"/>
                  <a:gd name="connsiteY13" fmla="*/ 331635 h 517869"/>
                  <a:gd name="connsiteX14" fmla="*/ 3100530 w 3562110"/>
                  <a:gd name="connsiteY14" fmla="*/ 326708 h 517869"/>
                  <a:gd name="connsiteX15" fmla="*/ 3013389 w 3562110"/>
                  <a:gd name="connsiteY15" fmla="*/ 244009 h 517869"/>
                  <a:gd name="connsiteX16" fmla="*/ 1290555 w 3562110"/>
                  <a:gd name="connsiteY16" fmla="*/ 244009 h 517869"/>
                  <a:gd name="connsiteX17" fmla="*/ 1204049 w 3562110"/>
                  <a:gd name="connsiteY17" fmla="*/ 332195 h 517869"/>
                  <a:gd name="connsiteX18" fmla="*/ 1290368 w 3562110"/>
                  <a:gd name="connsiteY18" fmla="*/ 419820 h 517869"/>
                  <a:gd name="connsiteX19" fmla="*/ 1290555 w 3562110"/>
                  <a:gd name="connsiteY19" fmla="*/ 419509 h 517869"/>
                  <a:gd name="connsiteX20" fmla="*/ 1295608 w 3562110"/>
                  <a:gd name="connsiteY20" fmla="*/ 419487 h 517869"/>
                  <a:gd name="connsiteX21" fmla="*/ 1377683 w 3562110"/>
                  <a:gd name="connsiteY21" fmla="*/ 331635 h 517869"/>
                  <a:gd name="connsiteX22" fmla="*/ 1377695 w 3562110"/>
                  <a:gd name="connsiteY22" fmla="*/ 326836 h 517869"/>
                  <a:gd name="connsiteX23" fmla="*/ 1290555 w 3562110"/>
                  <a:gd name="connsiteY23" fmla="*/ 244009 h 517869"/>
                  <a:gd name="connsiteX24" fmla="*/ 191309 w 3562110"/>
                  <a:gd name="connsiteY24" fmla="*/ 244009 h 517869"/>
                  <a:gd name="connsiteX25" fmla="*/ 104865 w 3562110"/>
                  <a:gd name="connsiteY25" fmla="*/ 331883 h 517869"/>
                  <a:gd name="connsiteX26" fmla="*/ 191122 w 3562110"/>
                  <a:gd name="connsiteY26" fmla="*/ 419509 h 517869"/>
                  <a:gd name="connsiteX27" fmla="*/ 191309 w 3562110"/>
                  <a:gd name="connsiteY27" fmla="*/ 419509 h 517869"/>
                  <a:gd name="connsiteX28" fmla="*/ 196493 w 3562110"/>
                  <a:gd name="connsiteY28" fmla="*/ 419487 h 517869"/>
                  <a:gd name="connsiteX29" fmla="*/ 278437 w 3562110"/>
                  <a:gd name="connsiteY29" fmla="*/ 331635 h 517869"/>
                  <a:gd name="connsiteX30" fmla="*/ 278449 w 3562110"/>
                  <a:gd name="connsiteY30" fmla="*/ 326708 h 517869"/>
                  <a:gd name="connsiteX31" fmla="*/ 191309 w 3562110"/>
                  <a:gd name="connsiteY31" fmla="*/ 244009 h 517869"/>
                  <a:gd name="connsiteX32" fmla="*/ 703373 w 3562110"/>
                  <a:gd name="connsiteY32" fmla="*/ 154516 h 517869"/>
                  <a:gd name="connsiteX33" fmla="*/ 819565 w 3562110"/>
                  <a:gd name="connsiteY33" fmla="*/ 154516 h 517869"/>
                  <a:gd name="connsiteX34" fmla="*/ 901652 w 3562110"/>
                  <a:gd name="connsiteY34" fmla="*/ 380551 h 517869"/>
                  <a:gd name="connsiteX35" fmla="*/ 982992 w 3562110"/>
                  <a:gd name="connsiteY35" fmla="*/ 154827 h 517869"/>
                  <a:gd name="connsiteX36" fmla="*/ 1096384 w 3562110"/>
                  <a:gd name="connsiteY36" fmla="*/ 154516 h 517869"/>
                  <a:gd name="connsiteX37" fmla="*/ 952435 w 3562110"/>
                  <a:gd name="connsiteY37" fmla="*/ 509251 h 517869"/>
                  <a:gd name="connsiteX38" fmla="*/ 848068 w 3562110"/>
                  <a:gd name="connsiteY38" fmla="*/ 509251 h 517869"/>
                  <a:gd name="connsiteX39" fmla="*/ 1270329 w 3562110"/>
                  <a:gd name="connsiteY39" fmla="*/ 146737 h 517869"/>
                  <a:gd name="connsiteX40" fmla="*/ 1377496 w 3562110"/>
                  <a:gd name="connsiteY40" fmla="*/ 190301 h 517869"/>
                  <a:gd name="connsiteX41" fmla="*/ 1377496 w 3562110"/>
                  <a:gd name="connsiteY41" fmla="*/ 154827 h 517869"/>
                  <a:gd name="connsiteX42" fmla="*/ 1479000 w 3562110"/>
                  <a:gd name="connsiteY42" fmla="*/ 155014 h 517869"/>
                  <a:gd name="connsiteX43" fmla="*/ 1479000 w 3562110"/>
                  <a:gd name="connsiteY43" fmla="*/ 509749 h 517869"/>
                  <a:gd name="connsiteX44" fmla="*/ 1377434 w 3562110"/>
                  <a:gd name="connsiteY44" fmla="*/ 509749 h 517869"/>
                  <a:gd name="connsiteX45" fmla="*/ 1377434 w 3562110"/>
                  <a:gd name="connsiteY45" fmla="*/ 474275 h 517869"/>
                  <a:gd name="connsiteX46" fmla="*/ 1270266 w 3562110"/>
                  <a:gd name="connsiteY46" fmla="*/ 517839 h 517869"/>
                  <a:gd name="connsiteX47" fmla="*/ 1099246 w 3562110"/>
                  <a:gd name="connsiteY47" fmla="*/ 332506 h 517869"/>
                  <a:gd name="connsiteX48" fmla="*/ 1270329 w 3562110"/>
                  <a:gd name="connsiteY48" fmla="*/ 146737 h 517869"/>
                  <a:gd name="connsiteX49" fmla="*/ 171145 w 3562110"/>
                  <a:gd name="connsiteY49" fmla="*/ 146426 h 517869"/>
                  <a:gd name="connsiteX50" fmla="*/ 278250 w 3562110"/>
                  <a:gd name="connsiteY50" fmla="*/ 189990 h 517869"/>
                  <a:gd name="connsiteX51" fmla="*/ 278250 w 3562110"/>
                  <a:gd name="connsiteY51" fmla="*/ 154516 h 517869"/>
                  <a:gd name="connsiteX52" fmla="*/ 379879 w 3562110"/>
                  <a:gd name="connsiteY52" fmla="*/ 155014 h 517869"/>
                  <a:gd name="connsiteX53" fmla="*/ 379879 w 3562110"/>
                  <a:gd name="connsiteY53" fmla="*/ 509749 h 517869"/>
                  <a:gd name="connsiteX54" fmla="*/ 278250 w 3562110"/>
                  <a:gd name="connsiteY54" fmla="*/ 509749 h 517869"/>
                  <a:gd name="connsiteX55" fmla="*/ 278250 w 3562110"/>
                  <a:gd name="connsiteY55" fmla="*/ 474275 h 517869"/>
                  <a:gd name="connsiteX56" fmla="*/ 171145 w 3562110"/>
                  <a:gd name="connsiteY56" fmla="*/ 517839 h 517869"/>
                  <a:gd name="connsiteX57" fmla="*/ 0 w 3562110"/>
                  <a:gd name="connsiteY57" fmla="*/ 332195 h 517869"/>
                  <a:gd name="connsiteX58" fmla="*/ 171145 w 3562110"/>
                  <a:gd name="connsiteY58" fmla="*/ 146426 h 517869"/>
                  <a:gd name="connsiteX59" fmla="*/ 2170922 w 3562110"/>
                  <a:gd name="connsiteY59" fmla="*/ 146301 h 517869"/>
                  <a:gd name="connsiteX60" fmla="*/ 2362231 w 3562110"/>
                  <a:gd name="connsiteY60" fmla="*/ 332070 h 517869"/>
                  <a:gd name="connsiteX61" fmla="*/ 2170922 w 3562110"/>
                  <a:gd name="connsiteY61" fmla="*/ 517839 h 517869"/>
                  <a:gd name="connsiteX62" fmla="*/ 1979738 w 3562110"/>
                  <a:gd name="connsiteY62" fmla="*/ 331883 h 517869"/>
                  <a:gd name="connsiteX63" fmla="*/ 2170922 w 3562110"/>
                  <a:gd name="connsiteY63" fmla="*/ 146301 h 517869"/>
                  <a:gd name="connsiteX64" fmla="*/ 3414054 w 3562110"/>
                  <a:gd name="connsiteY64" fmla="*/ 146115 h 517869"/>
                  <a:gd name="connsiteX65" fmla="*/ 3555264 w 3562110"/>
                  <a:gd name="connsiteY65" fmla="*/ 192728 h 517869"/>
                  <a:gd name="connsiteX66" fmla="*/ 3507966 w 3562110"/>
                  <a:gd name="connsiteY66" fmla="*/ 258136 h 517869"/>
                  <a:gd name="connsiteX67" fmla="*/ 3417539 w 3562110"/>
                  <a:gd name="connsiteY67" fmla="*/ 227019 h 517869"/>
                  <a:gd name="connsiteX68" fmla="*/ 3368125 w 3562110"/>
                  <a:gd name="connsiteY68" fmla="*/ 252784 h 517869"/>
                  <a:gd name="connsiteX69" fmla="*/ 3431418 w 3562110"/>
                  <a:gd name="connsiteY69" fmla="*/ 286826 h 517869"/>
                  <a:gd name="connsiteX70" fmla="*/ 3562110 w 3562110"/>
                  <a:gd name="connsiteY70" fmla="*/ 398847 h 517869"/>
                  <a:gd name="connsiteX71" fmla="*/ 3407644 w 3562110"/>
                  <a:gd name="connsiteY71" fmla="*/ 517839 h 517869"/>
                  <a:gd name="connsiteX72" fmla="*/ 3255543 w 3562110"/>
                  <a:gd name="connsiteY72" fmla="*/ 464069 h 517869"/>
                  <a:gd name="connsiteX73" fmla="*/ 3302655 w 3562110"/>
                  <a:gd name="connsiteY73" fmla="*/ 398661 h 517869"/>
                  <a:gd name="connsiteX74" fmla="*/ 3404221 w 3562110"/>
                  <a:gd name="connsiteY74" fmla="*/ 436935 h 517869"/>
                  <a:gd name="connsiteX75" fmla="*/ 3460543 w 3562110"/>
                  <a:gd name="connsiteY75" fmla="*/ 408431 h 517869"/>
                  <a:gd name="connsiteX76" fmla="*/ 3397251 w 3562110"/>
                  <a:gd name="connsiteY76" fmla="*/ 372896 h 517869"/>
                  <a:gd name="connsiteX77" fmla="*/ 3266559 w 3562110"/>
                  <a:gd name="connsiteY77" fmla="*/ 260252 h 517869"/>
                  <a:gd name="connsiteX78" fmla="*/ 3414054 w 3562110"/>
                  <a:gd name="connsiteY78" fmla="*/ 146115 h 517869"/>
                  <a:gd name="connsiteX79" fmla="*/ 2631768 w 3562110"/>
                  <a:gd name="connsiteY79" fmla="*/ 146115 h 517869"/>
                  <a:gd name="connsiteX80" fmla="*/ 2767439 w 3562110"/>
                  <a:gd name="connsiteY80" fmla="*/ 281349 h 517869"/>
                  <a:gd name="connsiteX81" fmla="*/ 2767439 w 3562110"/>
                  <a:gd name="connsiteY81" fmla="*/ 509251 h 517869"/>
                  <a:gd name="connsiteX82" fmla="*/ 2665872 w 3562110"/>
                  <a:gd name="connsiteY82" fmla="*/ 509251 h 517869"/>
                  <a:gd name="connsiteX83" fmla="*/ 2665872 w 3562110"/>
                  <a:gd name="connsiteY83" fmla="*/ 315142 h 517869"/>
                  <a:gd name="connsiteX84" fmla="*/ 2596979 w 3562110"/>
                  <a:gd name="connsiteY84" fmla="*/ 244196 h 517869"/>
                  <a:gd name="connsiteX85" fmla="*/ 2523978 w 3562110"/>
                  <a:gd name="connsiteY85" fmla="*/ 316512 h 517869"/>
                  <a:gd name="connsiteX86" fmla="*/ 2523978 w 3562110"/>
                  <a:gd name="connsiteY86" fmla="*/ 509438 h 517869"/>
                  <a:gd name="connsiteX87" fmla="*/ 2422411 w 3562110"/>
                  <a:gd name="connsiteY87" fmla="*/ 509438 h 517869"/>
                  <a:gd name="connsiteX88" fmla="*/ 2422411 w 3562110"/>
                  <a:gd name="connsiteY88" fmla="*/ 154703 h 517869"/>
                  <a:gd name="connsiteX89" fmla="*/ 2523667 w 3562110"/>
                  <a:gd name="connsiteY89" fmla="*/ 154703 h 517869"/>
                  <a:gd name="connsiteX90" fmla="*/ 2523667 w 3562110"/>
                  <a:gd name="connsiteY90" fmla="*/ 190176 h 517869"/>
                  <a:gd name="connsiteX91" fmla="*/ 2631457 w 3562110"/>
                  <a:gd name="connsiteY91" fmla="*/ 146301 h 517869"/>
                  <a:gd name="connsiteX92" fmla="*/ 3100331 w 3562110"/>
                  <a:gd name="connsiteY92" fmla="*/ 8390 h 517869"/>
                  <a:gd name="connsiteX93" fmla="*/ 3201897 w 3562110"/>
                  <a:gd name="connsiteY93" fmla="*/ 8390 h 517869"/>
                  <a:gd name="connsiteX94" fmla="*/ 3201897 w 3562110"/>
                  <a:gd name="connsiteY94" fmla="*/ 509749 h 517869"/>
                  <a:gd name="connsiteX95" fmla="*/ 3100331 w 3562110"/>
                  <a:gd name="connsiteY95" fmla="*/ 509749 h 517869"/>
                  <a:gd name="connsiteX96" fmla="*/ 3100331 w 3562110"/>
                  <a:gd name="connsiteY96" fmla="*/ 474275 h 517869"/>
                  <a:gd name="connsiteX97" fmla="*/ 2993225 w 3562110"/>
                  <a:gd name="connsiteY97" fmla="*/ 517839 h 517869"/>
                  <a:gd name="connsiteX98" fmla="*/ 2822081 w 3562110"/>
                  <a:gd name="connsiteY98" fmla="*/ 332195 h 517869"/>
                  <a:gd name="connsiteX99" fmla="*/ 2993225 w 3562110"/>
                  <a:gd name="connsiteY99" fmla="*/ 146426 h 517869"/>
                  <a:gd name="connsiteX100" fmla="*/ 3100331 w 3562110"/>
                  <a:gd name="connsiteY100" fmla="*/ 189990 h 517869"/>
                  <a:gd name="connsiteX101" fmla="*/ 1559594 w 3562110"/>
                  <a:gd name="connsiteY101" fmla="*/ 8390 h 517869"/>
                  <a:gd name="connsiteX102" fmla="*/ 1660974 w 3562110"/>
                  <a:gd name="connsiteY102" fmla="*/ 8390 h 517869"/>
                  <a:gd name="connsiteX103" fmla="*/ 1660974 w 3562110"/>
                  <a:gd name="connsiteY103" fmla="*/ 509562 h 517869"/>
                  <a:gd name="connsiteX104" fmla="*/ 1559407 w 3562110"/>
                  <a:gd name="connsiteY104" fmla="*/ 509562 h 517869"/>
                  <a:gd name="connsiteX105" fmla="*/ 1897527 w 3562110"/>
                  <a:gd name="connsiteY105" fmla="*/ 51 h 517869"/>
                  <a:gd name="connsiteX106" fmla="*/ 1964926 w 3562110"/>
                  <a:gd name="connsiteY106" fmla="*/ 15361 h 517869"/>
                  <a:gd name="connsiteX107" fmla="*/ 1964926 w 3562110"/>
                  <a:gd name="connsiteY107" fmla="*/ 105351 h 517869"/>
                  <a:gd name="connsiteX108" fmla="*/ 1920367 w 3562110"/>
                  <a:gd name="connsiteY108" fmla="*/ 92904 h 517869"/>
                  <a:gd name="connsiteX109" fmla="*/ 1920429 w 3562110"/>
                  <a:gd name="connsiteY109" fmla="*/ 92593 h 517869"/>
                  <a:gd name="connsiteX110" fmla="*/ 1873940 w 3562110"/>
                  <a:gd name="connsiteY110" fmla="*/ 135037 h 517869"/>
                  <a:gd name="connsiteX111" fmla="*/ 1873940 w 3562110"/>
                  <a:gd name="connsiteY111" fmla="*/ 154516 h 517869"/>
                  <a:gd name="connsiteX112" fmla="*/ 1958143 w 3562110"/>
                  <a:gd name="connsiteY112" fmla="*/ 154516 h 517869"/>
                  <a:gd name="connsiteX113" fmla="*/ 1958143 w 3562110"/>
                  <a:gd name="connsiteY113" fmla="*/ 246996 h 517869"/>
                  <a:gd name="connsiteX114" fmla="*/ 1873940 w 3562110"/>
                  <a:gd name="connsiteY114" fmla="*/ 246996 h 517869"/>
                  <a:gd name="connsiteX115" fmla="*/ 1873940 w 3562110"/>
                  <a:gd name="connsiteY115" fmla="*/ 509251 h 517869"/>
                  <a:gd name="connsiteX116" fmla="*/ 1772249 w 3562110"/>
                  <a:gd name="connsiteY116" fmla="*/ 509251 h 517869"/>
                  <a:gd name="connsiteX117" fmla="*/ 1772249 w 3562110"/>
                  <a:gd name="connsiteY117" fmla="*/ 246996 h 517869"/>
                  <a:gd name="connsiteX118" fmla="*/ 1718727 w 3562110"/>
                  <a:gd name="connsiteY118" fmla="*/ 246996 h 517869"/>
                  <a:gd name="connsiteX119" fmla="*/ 1718727 w 3562110"/>
                  <a:gd name="connsiteY119" fmla="*/ 154516 h 517869"/>
                  <a:gd name="connsiteX120" fmla="*/ 1772249 w 3562110"/>
                  <a:gd name="connsiteY120" fmla="*/ 154516 h 517869"/>
                  <a:gd name="connsiteX121" fmla="*/ 1772249 w 3562110"/>
                  <a:gd name="connsiteY121" fmla="*/ 128067 h 517869"/>
                  <a:gd name="connsiteX122" fmla="*/ 1897527 w 3562110"/>
                  <a:gd name="connsiteY122" fmla="*/ 51 h 517869"/>
                  <a:gd name="connsiteX123" fmla="*/ 616245 w 3562110"/>
                  <a:gd name="connsiteY123" fmla="*/ 51 h 517869"/>
                  <a:gd name="connsiteX124" fmla="*/ 683707 w 3562110"/>
                  <a:gd name="connsiteY124" fmla="*/ 15361 h 517869"/>
                  <a:gd name="connsiteX125" fmla="*/ 683707 w 3562110"/>
                  <a:gd name="connsiteY125" fmla="*/ 105040 h 517869"/>
                  <a:gd name="connsiteX126" fmla="*/ 639210 w 3562110"/>
                  <a:gd name="connsiteY126" fmla="*/ 92593 h 517869"/>
                  <a:gd name="connsiteX127" fmla="*/ 592596 w 3562110"/>
                  <a:gd name="connsiteY127" fmla="*/ 135037 h 517869"/>
                  <a:gd name="connsiteX128" fmla="*/ 592596 w 3562110"/>
                  <a:gd name="connsiteY128" fmla="*/ 154516 h 517869"/>
                  <a:gd name="connsiteX129" fmla="*/ 676737 w 3562110"/>
                  <a:gd name="connsiteY129" fmla="*/ 154516 h 517869"/>
                  <a:gd name="connsiteX130" fmla="*/ 676737 w 3562110"/>
                  <a:gd name="connsiteY130" fmla="*/ 246996 h 517869"/>
                  <a:gd name="connsiteX131" fmla="*/ 592596 w 3562110"/>
                  <a:gd name="connsiteY131" fmla="*/ 246996 h 517869"/>
                  <a:gd name="connsiteX132" fmla="*/ 592596 w 3562110"/>
                  <a:gd name="connsiteY132" fmla="*/ 509251 h 517869"/>
                  <a:gd name="connsiteX133" fmla="*/ 491030 w 3562110"/>
                  <a:gd name="connsiteY133" fmla="*/ 509251 h 517869"/>
                  <a:gd name="connsiteX134" fmla="*/ 491030 w 3562110"/>
                  <a:gd name="connsiteY134" fmla="*/ 246996 h 517869"/>
                  <a:gd name="connsiteX135" fmla="*/ 437446 w 3562110"/>
                  <a:gd name="connsiteY135" fmla="*/ 246996 h 517869"/>
                  <a:gd name="connsiteX136" fmla="*/ 437446 w 3562110"/>
                  <a:gd name="connsiteY136" fmla="*/ 154516 h 517869"/>
                  <a:gd name="connsiteX137" fmla="*/ 491030 w 3562110"/>
                  <a:gd name="connsiteY137" fmla="*/ 154516 h 517869"/>
                  <a:gd name="connsiteX138" fmla="*/ 491030 w 3562110"/>
                  <a:gd name="connsiteY138" fmla="*/ 128067 h 517869"/>
                  <a:gd name="connsiteX139" fmla="*/ 616245 w 3562110"/>
                  <a:gd name="connsiteY139" fmla="*/ 51 h 51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562110" h="517869">
                    <a:moveTo>
                      <a:pt x="2170922" y="244942"/>
                    </a:moveTo>
                    <a:cubicBezTo>
                      <a:pt x="2122803" y="244942"/>
                      <a:pt x="2083794" y="283951"/>
                      <a:pt x="2083794" y="332070"/>
                    </a:cubicBezTo>
                    <a:cubicBezTo>
                      <a:pt x="2083744" y="333712"/>
                      <a:pt x="2083738" y="335355"/>
                      <a:pt x="2083782" y="336997"/>
                    </a:cubicBezTo>
                    <a:cubicBezTo>
                      <a:pt x="2085008" y="383897"/>
                      <a:pt x="2124023" y="420923"/>
                      <a:pt x="2170922" y="419696"/>
                    </a:cubicBezTo>
                    <a:lnTo>
                      <a:pt x="2170922" y="419509"/>
                    </a:lnTo>
                    <a:cubicBezTo>
                      <a:pt x="2172459" y="419548"/>
                      <a:pt x="2173991" y="419545"/>
                      <a:pt x="2175528" y="419501"/>
                    </a:cubicBezTo>
                    <a:cubicBezTo>
                      <a:pt x="2222458" y="418146"/>
                      <a:pt x="2259407" y="379002"/>
                      <a:pt x="2258050" y="332070"/>
                    </a:cubicBezTo>
                    <a:cubicBezTo>
                      <a:pt x="2258050" y="283951"/>
                      <a:pt x="2219042" y="244942"/>
                      <a:pt x="2170922" y="244942"/>
                    </a:cubicBezTo>
                    <a:close/>
                    <a:moveTo>
                      <a:pt x="3013389" y="244009"/>
                    </a:moveTo>
                    <a:cubicBezTo>
                      <a:pt x="2963975" y="244009"/>
                      <a:pt x="2926946" y="281598"/>
                      <a:pt x="2926946" y="331883"/>
                    </a:cubicBezTo>
                    <a:cubicBezTo>
                      <a:pt x="2926946" y="382169"/>
                      <a:pt x="2963788" y="419509"/>
                      <a:pt x="3013203" y="419509"/>
                    </a:cubicBezTo>
                    <a:lnTo>
                      <a:pt x="3013389" y="419509"/>
                    </a:lnTo>
                    <a:cubicBezTo>
                      <a:pt x="3015119" y="419555"/>
                      <a:pt x="3016843" y="419547"/>
                      <a:pt x="3018573" y="419487"/>
                    </a:cubicBezTo>
                    <a:cubicBezTo>
                      <a:pt x="3065461" y="417856"/>
                      <a:pt x="3102148" y="378522"/>
                      <a:pt x="3100518" y="331635"/>
                    </a:cubicBezTo>
                    <a:cubicBezTo>
                      <a:pt x="3100567" y="329993"/>
                      <a:pt x="3100573" y="328350"/>
                      <a:pt x="3100530" y="326708"/>
                    </a:cubicBezTo>
                    <a:cubicBezTo>
                      <a:pt x="3099304" y="279808"/>
                      <a:pt x="3060289" y="242782"/>
                      <a:pt x="3013389" y="244009"/>
                    </a:cubicBezTo>
                    <a:close/>
                    <a:moveTo>
                      <a:pt x="1290555" y="244009"/>
                    </a:moveTo>
                    <a:cubicBezTo>
                      <a:pt x="1241141" y="244009"/>
                      <a:pt x="1204049" y="281909"/>
                      <a:pt x="1204049" y="332195"/>
                    </a:cubicBezTo>
                    <a:cubicBezTo>
                      <a:pt x="1204049" y="382480"/>
                      <a:pt x="1240954" y="419820"/>
                      <a:pt x="1290368" y="419820"/>
                    </a:cubicBezTo>
                    <a:lnTo>
                      <a:pt x="1290555" y="419509"/>
                    </a:lnTo>
                    <a:cubicBezTo>
                      <a:pt x="1292241" y="419552"/>
                      <a:pt x="1293928" y="419545"/>
                      <a:pt x="1295608" y="419487"/>
                    </a:cubicBezTo>
                    <a:cubicBezTo>
                      <a:pt x="1342533" y="417891"/>
                      <a:pt x="1379282" y="378558"/>
                      <a:pt x="1377683" y="331635"/>
                    </a:cubicBezTo>
                    <a:cubicBezTo>
                      <a:pt x="1377733" y="330036"/>
                      <a:pt x="1377739" y="328436"/>
                      <a:pt x="1377695" y="326836"/>
                    </a:cubicBezTo>
                    <a:cubicBezTo>
                      <a:pt x="1376507" y="279901"/>
                      <a:pt x="1337492" y="242818"/>
                      <a:pt x="1290555" y="244009"/>
                    </a:cubicBezTo>
                    <a:close/>
                    <a:moveTo>
                      <a:pt x="191309" y="244009"/>
                    </a:moveTo>
                    <a:cubicBezTo>
                      <a:pt x="141957" y="244009"/>
                      <a:pt x="104865" y="281598"/>
                      <a:pt x="104865" y="331883"/>
                    </a:cubicBezTo>
                    <a:cubicBezTo>
                      <a:pt x="104865" y="382169"/>
                      <a:pt x="141770" y="419509"/>
                      <a:pt x="191122" y="419509"/>
                    </a:cubicBezTo>
                    <a:lnTo>
                      <a:pt x="191309" y="419509"/>
                    </a:lnTo>
                    <a:cubicBezTo>
                      <a:pt x="193039" y="419555"/>
                      <a:pt x="194763" y="419547"/>
                      <a:pt x="196493" y="419487"/>
                    </a:cubicBezTo>
                    <a:cubicBezTo>
                      <a:pt x="243380" y="417856"/>
                      <a:pt x="280068" y="378522"/>
                      <a:pt x="278437" y="331635"/>
                    </a:cubicBezTo>
                    <a:cubicBezTo>
                      <a:pt x="278487" y="329993"/>
                      <a:pt x="278493" y="328350"/>
                      <a:pt x="278449" y="326708"/>
                    </a:cubicBezTo>
                    <a:cubicBezTo>
                      <a:pt x="277223" y="279808"/>
                      <a:pt x="238209" y="242782"/>
                      <a:pt x="191309" y="244009"/>
                    </a:cubicBezTo>
                    <a:close/>
                    <a:moveTo>
                      <a:pt x="703373" y="154516"/>
                    </a:moveTo>
                    <a:lnTo>
                      <a:pt x="819565" y="154516"/>
                    </a:lnTo>
                    <a:lnTo>
                      <a:pt x="901652" y="380551"/>
                    </a:lnTo>
                    <a:lnTo>
                      <a:pt x="982992" y="154827"/>
                    </a:lnTo>
                    <a:lnTo>
                      <a:pt x="1096384" y="154516"/>
                    </a:lnTo>
                    <a:lnTo>
                      <a:pt x="952435" y="509251"/>
                    </a:lnTo>
                    <a:lnTo>
                      <a:pt x="848068" y="509251"/>
                    </a:lnTo>
                    <a:close/>
                    <a:moveTo>
                      <a:pt x="1270329" y="146737"/>
                    </a:moveTo>
                    <a:cubicBezTo>
                      <a:pt x="1310513" y="145935"/>
                      <a:pt x="1349267" y="161687"/>
                      <a:pt x="1377496" y="190301"/>
                    </a:cubicBezTo>
                    <a:lnTo>
                      <a:pt x="1377496" y="154827"/>
                    </a:lnTo>
                    <a:lnTo>
                      <a:pt x="1479000" y="155014"/>
                    </a:lnTo>
                    <a:lnTo>
                      <a:pt x="1479000" y="509749"/>
                    </a:lnTo>
                    <a:lnTo>
                      <a:pt x="1377434" y="509749"/>
                    </a:lnTo>
                    <a:lnTo>
                      <a:pt x="1377434" y="474275"/>
                    </a:lnTo>
                    <a:cubicBezTo>
                      <a:pt x="1349204" y="502889"/>
                      <a:pt x="1310451" y="518641"/>
                      <a:pt x="1270266" y="517839"/>
                    </a:cubicBezTo>
                    <a:cubicBezTo>
                      <a:pt x="1172932" y="517839"/>
                      <a:pt x="1099246" y="438242"/>
                      <a:pt x="1099246" y="332506"/>
                    </a:cubicBezTo>
                    <a:cubicBezTo>
                      <a:pt x="1099246" y="226770"/>
                      <a:pt x="1172932" y="146737"/>
                      <a:pt x="1270329" y="146737"/>
                    </a:cubicBezTo>
                    <a:close/>
                    <a:moveTo>
                      <a:pt x="171145" y="146426"/>
                    </a:moveTo>
                    <a:cubicBezTo>
                      <a:pt x="211317" y="145611"/>
                      <a:pt x="250052" y="161366"/>
                      <a:pt x="278250" y="189990"/>
                    </a:cubicBezTo>
                    <a:lnTo>
                      <a:pt x="278250" y="154516"/>
                    </a:lnTo>
                    <a:lnTo>
                      <a:pt x="379879" y="155014"/>
                    </a:lnTo>
                    <a:lnTo>
                      <a:pt x="379879" y="509749"/>
                    </a:lnTo>
                    <a:lnTo>
                      <a:pt x="278250" y="509749"/>
                    </a:lnTo>
                    <a:lnTo>
                      <a:pt x="278250" y="474275"/>
                    </a:lnTo>
                    <a:cubicBezTo>
                      <a:pt x="250052" y="502899"/>
                      <a:pt x="211317" y="518654"/>
                      <a:pt x="171145" y="517839"/>
                    </a:cubicBezTo>
                    <a:cubicBezTo>
                      <a:pt x="73748" y="517839"/>
                      <a:pt x="0" y="437931"/>
                      <a:pt x="0" y="332195"/>
                    </a:cubicBezTo>
                    <a:cubicBezTo>
                      <a:pt x="0" y="226459"/>
                      <a:pt x="73748" y="146426"/>
                      <a:pt x="171145" y="146426"/>
                    </a:cubicBezTo>
                    <a:close/>
                    <a:moveTo>
                      <a:pt x="2170922" y="146301"/>
                    </a:moveTo>
                    <a:cubicBezTo>
                      <a:pt x="2280144" y="146301"/>
                      <a:pt x="2362231" y="226334"/>
                      <a:pt x="2362231" y="332070"/>
                    </a:cubicBezTo>
                    <a:cubicBezTo>
                      <a:pt x="2362231" y="437806"/>
                      <a:pt x="2280144" y="517839"/>
                      <a:pt x="2170922" y="517839"/>
                    </a:cubicBezTo>
                    <a:cubicBezTo>
                      <a:pt x="2061701" y="517839"/>
                      <a:pt x="1979738" y="437619"/>
                      <a:pt x="1979738" y="331883"/>
                    </a:cubicBezTo>
                    <a:cubicBezTo>
                      <a:pt x="1979738" y="226148"/>
                      <a:pt x="2061701" y="146301"/>
                      <a:pt x="2170922" y="146301"/>
                    </a:cubicBezTo>
                    <a:close/>
                    <a:moveTo>
                      <a:pt x="3414054" y="146115"/>
                    </a:moveTo>
                    <a:cubicBezTo>
                      <a:pt x="3464962" y="145752"/>
                      <a:pt x="3514575" y="162130"/>
                      <a:pt x="3555264" y="192728"/>
                    </a:cubicBezTo>
                    <a:lnTo>
                      <a:pt x="3507966" y="258136"/>
                    </a:lnTo>
                    <a:cubicBezTo>
                      <a:pt x="3481516" y="240213"/>
                      <a:pt x="3452328" y="227019"/>
                      <a:pt x="3417539" y="227019"/>
                    </a:cubicBezTo>
                    <a:cubicBezTo>
                      <a:pt x="3390405" y="227019"/>
                      <a:pt x="3368125" y="234674"/>
                      <a:pt x="3368125" y="252784"/>
                    </a:cubicBezTo>
                    <a:cubicBezTo>
                      <a:pt x="3368125" y="272948"/>
                      <a:pt x="3395259" y="279171"/>
                      <a:pt x="3431418" y="286826"/>
                    </a:cubicBezTo>
                    <a:cubicBezTo>
                      <a:pt x="3486993" y="298650"/>
                      <a:pt x="3562110" y="316076"/>
                      <a:pt x="3562110" y="398847"/>
                    </a:cubicBezTo>
                    <a:cubicBezTo>
                      <a:pt x="3562110" y="476765"/>
                      <a:pt x="3493901" y="517839"/>
                      <a:pt x="3407644" y="517839"/>
                    </a:cubicBezTo>
                    <a:cubicBezTo>
                      <a:pt x="3352193" y="518393"/>
                      <a:pt x="3298329" y="499351"/>
                      <a:pt x="3255543" y="464069"/>
                    </a:cubicBezTo>
                    <a:lnTo>
                      <a:pt x="3302655" y="398661"/>
                    </a:lnTo>
                    <a:cubicBezTo>
                      <a:pt x="3330716" y="423370"/>
                      <a:pt x="3366831" y="436980"/>
                      <a:pt x="3404221" y="436935"/>
                    </a:cubicBezTo>
                    <a:cubicBezTo>
                      <a:pt x="3437579" y="436935"/>
                      <a:pt x="3460543" y="427102"/>
                      <a:pt x="3460543" y="408431"/>
                    </a:cubicBezTo>
                    <a:cubicBezTo>
                      <a:pt x="3460543" y="388205"/>
                      <a:pt x="3433409" y="381297"/>
                      <a:pt x="3397251" y="372896"/>
                    </a:cubicBezTo>
                    <a:cubicBezTo>
                      <a:pt x="3341240" y="360387"/>
                      <a:pt x="3266559" y="343708"/>
                      <a:pt x="3266559" y="260252"/>
                    </a:cubicBezTo>
                    <a:cubicBezTo>
                      <a:pt x="3266559" y="183455"/>
                      <a:pt x="3333149" y="146115"/>
                      <a:pt x="3414054" y="146115"/>
                    </a:cubicBezTo>
                    <a:close/>
                    <a:moveTo>
                      <a:pt x="2631768" y="146115"/>
                    </a:moveTo>
                    <a:cubicBezTo>
                      <a:pt x="2713170" y="146115"/>
                      <a:pt x="2767439" y="199698"/>
                      <a:pt x="2767439" y="281349"/>
                    </a:cubicBezTo>
                    <a:lnTo>
                      <a:pt x="2767439" y="509251"/>
                    </a:lnTo>
                    <a:lnTo>
                      <a:pt x="2665872" y="509251"/>
                    </a:lnTo>
                    <a:lnTo>
                      <a:pt x="2665872" y="315142"/>
                    </a:lnTo>
                    <a:cubicBezTo>
                      <a:pt x="2665872" y="272014"/>
                      <a:pt x="2638738" y="244196"/>
                      <a:pt x="2596979" y="244196"/>
                    </a:cubicBezTo>
                    <a:cubicBezTo>
                      <a:pt x="2553851" y="244196"/>
                      <a:pt x="2523978" y="272948"/>
                      <a:pt x="2523978" y="316512"/>
                    </a:cubicBezTo>
                    <a:lnTo>
                      <a:pt x="2523978" y="509438"/>
                    </a:lnTo>
                    <a:lnTo>
                      <a:pt x="2422411" y="509438"/>
                    </a:lnTo>
                    <a:lnTo>
                      <a:pt x="2422411" y="154703"/>
                    </a:lnTo>
                    <a:lnTo>
                      <a:pt x="2523667" y="154703"/>
                    </a:lnTo>
                    <a:lnTo>
                      <a:pt x="2523667" y="190176"/>
                    </a:lnTo>
                    <a:cubicBezTo>
                      <a:pt x="2551890" y="161136"/>
                      <a:pt x="2590974" y="145226"/>
                      <a:pt x="2631457" y="146301"/>
                    </a:cubicBezTo>
                    <a:close/>
                    <a:moveTo>
                      <a:pt x="3100331" y="8390"/>
                    </a:moveTo>
                    <a:lnTo>
                      <a:pt x="3201897" y="8390"/>
                    </a:lnTo>
                    <a:lnTo>
                      <a:pt x="3201897" y="509749"/>
                    </a:lnTo>
                    <a:lnTo>
                      <a:pt x="3100331" y="509749"/>
                    </a:lnTo>
                    <a:lnTo>
                      <a:pt x="3100331" y="474275"/>
                    </a:lnTo>
                    <a:cubicBezTo>
                      <a:pt x="3072126" y="502892"/>
                      <a:pt x="3033398" y="518646"/>
                      <a:pt x="2993225" y="517839"/>
                    </a:cubicBezTo>
                    <a:cubicBezTo>
                      <a:pt x="2895829" y="517839"/>
                      <a:pt x="2822081" y="437931"/>
                      <a:pt x="2822081" y="332195"/>
                    </a:cubicBezTo>
                    <a:cubicBezTo>
                      <a:pt x="2822081" y="226459"/>
                      <a:pt x="2895829" y="146426"/>
                      <a:pt x="2993225" y="146426"/>
                    </a:cubicBezTo>
                    <a:cubicBezTo>
                      <a:pt x="3033398" y="145619"/>
                      <a:pt x="3072126" y="161372"/>
                      <a:pt x="3100331" y="189990"/>
                    </a:cubicBezTo>
                    <a:close/>
                    <a:moveTo>
                      <a:pt x="1559594" y="8390"/>
                    </a:moveTo>
                    <a:lnTo>
                      <a:pt x="1660974" y="8390"/>
                    </a:lnTo>
                    <a:lnTo>
                      <a:pt x="1660974" y="509562"/>
                    </a:lnTo>
                    <a:lnTo>
                      <a:pt x="1559407" y="509562"/>
                    </a:lnTo>
                    <a:close/>
                    <a:moveTo>
                      <a:pt x="1897527" y="51"/>
                    </a:moveTo>
                    <a:cubicBezTo>
                      <a:pt x="1920921" y="-568"/>
                      <a:pt x="1944097" y="4696"/>
                      <a:pt x="1964926" y="15361"/>
                    </a:cubicBezTo>
                    <a:lnTo>
                      <a:pt x="1964926" y="105351"/>
                    </a:lnTo>
                    <a:cubicBezTo>
                      <a:pt x="1951590" y="96973"/>
                      <a:pt x="1936112" y="92649"/>
                      <a:pt x="1920367" y="92904"/>
                    </a:cubicBezTo>
                    <a:lnTo>
                      <a:pt x="1920429" y="92593"/>
                    </a:lnTo>
                    <a:cubicBezTo>
                      <a:pt x="1889125" y="92593"/>
                      <a:pt x="1873940" y="107903"/>
                      <a:pt x="1873940" y="135037"/>
                    </a:cubicBezTo>
                    <a:lnTo>
                      <a:pt x="1873940" y="154516"/>
                    </a:lnTo>
                    <a:lnTo>
                      <a:pt x="1958143" y="154516"/>
                    </a:lnTo>
                    <a:lnTo>
                      <a:pt x="1958143" y="246996"/>
                    </a:lnTo>
                    <a:lnTo>
                      <a:pt x="1873940" y="246996"/>
                    </a:lnTo>
                    <a:lnTo>
                      <a:pt x="1873940" y="509251"/>
                    </a:lnTo>
                    <a:lnTo>
                      <a:pt x="1772249" y="509251"/>
                    </a:lnTo>
                    <a:lnTo>
                      <a:pt x="1772249" y="246996"/>
                    </a:lnTo>
                    <a:lnTo>
                      <a:pt x="1718727" y="246996"/>
                    </a:lnTo>
                    <a:lnTo>
                      <a:pt x="1718727" y="154516"/>
                    </a:lnTo>
                    <a:lnTo>
                      <a:pt x="1772249" y="154516"/>
                    </a:lnTo>
                    <a:lnTo>
                      <a:pt x="1772249" y="128067"/>
                    </a:lnTo>
                    <a:cubicBezTo>
                      <a:pt x="1772249" y="52950"/>
                      <a:pt x="1810398" y="51"/>
                      <a:pt x="1897527" y="51"/>
                    </a:cubicBezTo>
                    <a:close/>
                    <a:moveTo>
                      <a:pt x="616245" y="51"/>
                    </a:moveTo>
                    <a:cubicBezTo>
                      <a:pt x="639658" y="-579"/>
                      <a:pt x="662859" y="4686"/>
                      <a:pt x="683707" y="15361"/>
                    </a:cubicBezTo>
                    <a:lnTo>
                      <a:pt x="683707" y="105040"/>
                    </a:lnTo>
                    <a:cubicBezTo>
                      <a:pt x="670402" y="96654"/>
                      <a:pt x="654936" y="92328"/>
                      <a:pt x="639210" y="92593"/>
                    </a:cubicBezTo>
                    <a:cubicBezTo>
                      <a:pt x="607906" y="92593"/>
                      <a:pt x="592596" y="107903"/>
                      <a:pt x="592596" y="135037"/>
                    </a:cubicBezTo>
                    <a:lnTo>
                      <a:pt x="592596" y="154516"/>
                    </a:lnTo>
                    <a:lnTo>
                      <a:pt x="676737" y="154516"/>
                    </a:lnTo>
                    <a:lnTo>
                      <a:pt x="676737" y="246996"/>
                    </a:lnTo>
                    <a:lnTo>
                      <a:pt x="592596" y="246996"/>
                    </a:lnTo>
                    <a:lnTo>
                      <a:pt x="592596" y="509251"/>
                    </a:lnTo>
                    <a:lnTo>
                      <a:pt x="491030" y="509251"/>
                    </a:lnTo>
                    <a:lnTo>
                      <a:pt x="491030" y="246996"/>
                    </a:lnTo>
                    <a:lnTo>
                      <a:pt x="437446" y="246996"/>
                    </a:lnTo>
                    <a:lnTo>
                      <a:pt x="437446" y="154516"/>
                    </a:lnTo>
                    <a:lnTo>
                      <a:pt x="491030" y="154516"/>
                    </a:lnTo>
                    <a:lnTo>
                      <a:pt x="491030" y="128067"/>
                    </a:lnTo>
                    <a:cubicBezTo>
                      <a:pt x="491030" y="52950"/>
                      <a:pt x="529117" y="51"/>
                      <a:pt x="616245" y="51"/>
                    </a:cubicBezTo>
                    <a:close/>
                  </a:path>
                </a:pathLst>
              </a:custGeom>
              <a:solidFill>
                <a:schemeClr val="bg1"/>
              </a:solidFill>
              <a:ln w="6220" cap="flat">
                <a:noFill/>
                <a:prstDash val="solid"/>
                <a:miter/>
              </a:ln>
            </p:spPr>
            <p:txBody>
              <a:bodyPr rtlCol="0" anchor="ctr"/>
              <a:lstStyle/>
              <a:p>
                <a:endParaRPr lang="nl-NL" sz="1013"/>
              </a:p>
            </p:txBody>
          </p:sp>
        </p:grpSp>
      </p:grpSp>
      <p:grpSp>
        <p:nvGrpSpPr>
          <p:cNvPr id="2" name="Groep 1">
            <a:extLst>
              <a:ext uri="{FF2B5EF4-FFF2-40B4-BE49-F238E27FC236}">
                <a16:creationId xmlns:a16="http://schemas.microsoft.com/office/drawing/2014/main" id="{B3C9CBD2-2B98-4727-AEC3-D1F5575CA96C}"/>
              </a:ext>
            </a:extLst>
          </p:cNvPr>
          <p:cNvGrpSpPr/>
          <p:nvPr userDrawn="1"/>
        </p:nvGrpSpPr>
        <p:grpSpPr>
          <a:xfrm>
            <a:off x="1444903" y="4392325"/>
            <a:ext cx="6254195" cy="314832"/>
            <a:chOff x="837733" y="5856433"/>
            <a:chExt cx="8338926" cy="419776"/>
          </a:xfrm>
        </p:grpSpPr>
        <p:pic>
          <p:nvPicPr>
            <p:cNvPr id="67" name="Afbeelding 66">
              <a:extLst>
                <a:ext uri="{FF2B5EF4-FFF2-40B4-BE49-F238E27FC236}">
                  <a16:creationId xmlns:a16="http://schemas.microsoft.com/office/drawing/2014/main" id="{025AE642-8BD6-4558-9AC5-D9CDB4B2F43E}"/>
                </a:ext>
              </a:extLst>
            </p:cNvPr>
            <p:cNvPicPr>
              <a:picLocks noChangeAspect="1"/>
            </p:cNvPicPr>
            <p:nvPr/>
          </p:nvPicPr>
          <p:blipFill rotWithShape="1">
            <a:blip r:embed="rId2">
              <a:extLst>
                <a:ext uri="{28A0092B-C50C-407E-A947-70E740481C1C}">
                  <a14:useLocalDpi xmlns:a14="http://schemas.microsoft.com/office/drawing/2010/main" val="0"/>
                </a:ext>
              </a:extLst>
            </a:blip>
            <a:srcRect t="36669" b="36669"/>
            <a:stretch/>
          </p:blipFill>
          <p:spPr>
            <a:xfrm>
              <a:off x="837733" y="5856433"/>
              <a:ext cx="1574402" cy="419776"/>
            </a:xfrm>
            <a:prstGeom prst="rect">
              <a:avLst/>
            </a:prstGeom>
          </p:spPr>
        </p:pic>
        <p:pic>
          <p:nvPicPr>
            <p:cNvPr id="68" name="Picture 4" descr="Mijn Nedvang">
              <a:extLst>
                <a:ext uri="{FF2B5EF4-FFF2-40B4-BE49-F238E27FC236}">
                  <a16:creationId xmlns:a16="http://schemas.microsoft.com/office/drawing/2014/main" id="{B5863584-24F5-4BEF-A106-B494BD25F076}"/>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3050038" y="5935741"/>
              <a:ext cx="1660976" cy="27942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Meldpunt Verpakkingen">
              <a:extLst>
                <a:ext uri="{FF2B5EF4-FFF2-40B4-BE49-F238E27FC236}">
                  <a16:creationId xmlns:a16="http://schemas.microsoft.com/office/drawing/2014/main" id="{38FB3D1D-A406-4346-A3D0-EEB76E58D824}"/>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5479388" y="5924152"/>
              <a:ext cx="1435664" cy="29984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a:extLst>
                <a:ext uri="{FF2B5EF4-FFF2-40B4-BE49-F238E27FC236}">
                  <a16:creationId xmlns:a16="http://schemas.microsoft.com/office/drawing/2014/main" id="{0B403C53-E812-40CB-A4AC-3B25AC5A282D}"/>
                </a:ext>
              </a:extLst>
            </p:cNvPr>
            <p:cNvPicPr>
              <a:picLocks noChangeAspect="1" noChangeArrowheads="1"/>
            </p:cNvPicPr>
            <p:nvPr/>
          </p:nvPicPr>
          <p:blipFill>
            <a:blip r:embed="rId5">
              <a:biLevel thresh="25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47221" y="5876329"/>
              <a:ext cx="1529438" cy="35886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Vrije vorm: vorm 28">
            <a:extLst>
              <a:ext uri="{FF2B5EF4-FFF2-40B4-BE49-F238E27FC236}">
                <a16:creationId xmlns:a16="http://schemas.microsoft.com/office/drawing/2014/main" id="{71C2824A-65CD-43F0-B667-F98E7470A35B}"/>
              </a:ext>
            </a:extLst>
          </p:cNvPr>
          <p:cNvSpPr>
            <a:spLocks/>
          </p:cNvSpPr>
          <p:nvPr userDrawn="1"/>
        </p:nvSpPr>
        <p:spPr>
          <a:xfrm>
            <a:off x="0" y="0"/>
            <a:ext cx="9144000" cy="5143500"/>
          </a:xfrm>
          <a:custGeom>
            <a:avLst/>
            <a:gdLst>
              <a:gd name="connsiteX0" fmla="*/ 12192000 w 12192000"/>
              <a:gd name="connsiteY0" fmla="*/ 6807182 h 6858000"/>
              <a:gd name="connsiteX1" fmla="*/ 12192000 w 12192000"/>
              <a:gd name="connsiteY1" fmla="*/ 6858000 h 6858000"/>
              <a:gd name="connsiteX2" fmla="*/ 12141182 w 12192000"/>
              <a:gd name="connsiteY2" fmla="*/ 6858000 h 6858000"/>
              <a:gd name="connsiteX3" fmla="*/ 12192000 w 12192000"/>
              <a:gd name="connsiteY3" fmla="*/ 6807182 h 6858000"/>
              <a:gd name="connsiteX4" fmla="*/ 0 w 12192000"/>
              <a:gd name="connsiteY4" fmla="*/ 6807182 h 6858000"/>
              <a:gd name="connsiteX5" fmla="*/ 50818 w 12192000"/>
              <a:gd name="connsiteY5" fmla="*/ 6858000 h 6858000"/>
              <a:gd name="connsiteX6" fmla="*/ 0 w 12192000"/>
              <a:gd name="connsiteY6" fmla="*/ 6858000 h 6858000"/>
              <a:gd name="connsiteX7" fmla="*/ 12141182 w 12192000"/>
              <a:gd name="connsiteY7" fmla="*/ 0 h 6858000"/>
              <a:gd name="connsiteX8" fmla="*/ 12192000 w 12192000"/>
              <a:gd name="connsiteY8" fmla="*/ 0 h 6858000"/>
              <a:gd name="connsiteX9" fmla="*/ 12192000 w 12192000"/>
              <a:gd name="connsiteY9" fmla="*/ 50818 h 6858000"/>
              <a:gd name="connsiteX10" fmla="*/ 12141182 w 12192000"/>
              <a:gd name="connsiteY10" fmla="*/ 0 h 6858000"/>
              <a:gd name="connsiteX11" fmla="*/ 0 w 12192000"/>
              <a:gd name="connsiteY11" fmla="*/ 0 h 6858000"/>
              <a:gd name="connsiteX12" fmla="*/ 50818 w 12192000"/>
              <a:gd name="connsiteY12" fmla="*/ 0 h 6858000"/>
              <a:gd name="connsiteX13" fmla="*/ 0 w 12192000"/>
              <a:gd name="connsiteY13" fmla="*/ 50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2000" y="6807182"/>
                </a:moveTo>
                <a:lnTo>
                  <a:pt x="12192000" y="6858000"/>
                </a:lnTo>
                <a:lnTo>
                  <a:pt x="12141182" y="6858000"/>
                </a:lnTo>
                <a:cubicBezTo>
                  <a:pt x="12169248" y="6858000"/>
                  <a:pt x="12192000" y="6835248"/>
                  <a:pt x="12192000" y="6807182"/>
                </a:cubicBezTo>
                <a:close/>
                <a:moveTo>
                  <a:pt x="0" y="6807182"/>
                </a:moveTo>
                <a:cubicBezTo>
                  <a:pt x="0" y="6835248"/>
                  <a:pt x="22752" y="6858000"/>
                  <a:pt x="50818" y="6858000"/>
                </a:cubicBezTo>
                <a:lnTo>
                  <a:pt x="0" y="6858000"/>
                </a:lnTo>
                <a:close/>
                <a:moveTo>
                  <a:pt x="12141182" y="0"/>
                </a:moveTo>
                <a:lnTo>
                  <a:pt x="12192000" y="0"/>
                </a:lnTo>
                <a:lnTo>
                  <a:pt x="12192000" y="50818"/>
                </a:lnTo>
                <a:cubicBezTo>
                  <a:pt x="12192000" y="22752"/>
                  <a:pt x="12169248" y="0"/>
                  <a:pt x="12141182" y="0"/>
                </a:cubicBezTo>
                <a:close/>
                <a:moveTo>
                  <a:pt x="0" y="0"/>
                </a:moveTo>
                <a:lnTo>
                  <a:pt x="50818" y="0"/>
                </a:lnTo>
                <a:cubicBezTo>
                  <a:pt x="22752" y="0"/>
                  <a:pt x="0" y="22752"/>
                  <a:pt x="0" y="50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p>
        </p:txBody>
      </p:sp>
    </p:spTree>
    <p:extLst>
      <p:ext uri="{BB962C8B-B14F-4D97-AF65-F5344CB8AC3E}">
        <p14:creationId xmlns:p14="http://schemas.microsoft.com/office/powerpoint/2010/main" val="32199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750" fill="hold"/>
                                        <p:tgtEl>
                                          <p:spTgt spid="55"/>
                                        </p:tgtEl>
                                        <p:attrNameLst>
                                          <p:attrName>ppt_x</p:attrName>
                                        </p:attrNameLst>
                                      </p:cBhvr>
                                      <p:tavLst>
                                        <p:tav tm="0">
                                          <p:val>
                                            <p:strVal val="#ppt_x"/>
                                          </p:val>
                                        </p:tav>
                                        <p:tav tm="100000">
                                          <p:val>
                                            <p:strVal val="#ppt_x"/>
                                          </p:val>
                                        </p:tav>
                                      </p:tavLst>
                                    </p:anim>
                                    <p:anim calcmode="lin" valueType="num">
                                      <p:cBhvr additive="base">
                                        <p:cTn id="8" dur="75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750"/>
                                  </p:stCondLst>
                                  <p:childTnLst>
                                    <p:set>
                                      <p:cBhvr>
                                        <p:cTn id="14" dur="1" fill="hold">
                                          <p:stCondLst>
                                            <p:cond delay="0"/>
                                          </p:stCondLst>
                                        </p:cTn>
                                        <p:tgtEl>
                                          <p:spTgt spid="54">
                                            <p:txEl>
                                              <p:pRg st="0" end="0"/>
                                            </p:txEl>
                                          </p:spTgt>
                                        </p:tgtEl>
                                        <p:attrNameLst>
                                          <p:attrName>style.visibility</p:attrName>
                                        </p:attrNameLst>
                                      </p:cBhvr>
                                      <p:to>
                                        <p:strVal val="visible"/>
                                      </p:to>
                                    </p:set>
                                    <p:anim calcmode="lin" valueType="num">
                                      <p:cBhvr additive="base">
                                        <p:cTn id="15" dur="75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5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6" presetClass="emph" presetSubtype="0" repeatCount="indefinite" accel="30000" decel="29000" autoRev="1" fill="hold" nodeType="withEffect">
                                  <p:stCondLst>
                                    <p:cond delay="250"/>
                                  </p:stCondLst>
                                  <p:childTnLst>
                                    <p:animScale>
                                      <p:cBhvr>
                                        <p:cTn id="22" dur="10000" fill="hold"/>
                                        <p:tgtEl>
                                          <p:spTgt spid="3"/>
                                        </p:tgtEl>
                                      </p:cBhvr>
                                      <p:by x="115000" y="115000"/>
                                    </p:animScale>
                                  </p:childTnLst>
                                </p:cTn>
                              </p:par>
                              <p:par>
                                <p:cTn id="23" presetID="8" presetClass="emph" presetSubtype="0" repeatCount="indefinite" accel="30000" decel="29000" autoRev="1" fill="hold" nodeType="withEffect">
                                  <p:stCondLst>
                                    <p:cond delay="250"/>
                                  </p:stCondLst>
                                  <p:childTnLst>
                                    <p:animRot by="-300000">
                                      <p:cBhvr>
                                        <p:cTn id="24" dur="1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4" grpId="0" build="p">
        <p:tmplLst>
          <p:tmpl lvl="1">
            <p:tnLst>
              <p:par>
                <p:cTn presetID="2" presetClass="entr" presetSubtype="2" decel="100000"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750" fill="hold"/>
                        <p:tgtEl>
                          <p:spTgt spid="54"/>
                        </p:tgtEl>
                        <p:attrNameLst>
                          <p:attrName>ppt_x</p:attrName>
                        </p:attrNameLst>
                      </p:cBhvr>
                      <p:tavLst>
                        <p:tav tm="0">
                          <p:val>
                            <p:strVal val="1+#ppt_w/2"/>
                          </p:val>
                        </p:tav>
                        <p:tav tm="100000">
                          <p:val>
                            <p:strVal val="#ppt_x"/>
                          </p:val>
                        </p:tav>
                      </p:tavLst>
                    </p:anim>
                    <p:anim calcmode="lin" valueType="num">
                      <p:cBhvr additive="base">
                        <p:cTn dur="750" fill="hold"/>
                        <p:tgtEl>
                          <p:spTgt spid="5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ITING #2">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79332FB-B8FB-4204-97E3-2E061103190B}"/>
              </a:ext>
            </a:extLst>
          </p:cNvPr>
          <p:cNvSpPr txBox="1"/>
          <p:nvPr userDrawn="1"/>
        </p:nvSpPr>
        <p:spPr>
          <a:xfrm>
            <a:off x="0" y="-171635"/>
            <a:ext cx="3238500" cy="115416"/>
          </a:xfrm>
          <a:prstGeom prst="rect">
            <a:avLst/>
          </a:prstGeom>
          <a:noFill/>
        </p:spPr>
        <p:txBody>
          <a:bodyPr wrap="square" lIns="0" tIns="0" rIns="0" bIns="0" rtlCol="0">
            <a:spAutoFit/>
          </a:bodyPr>
          <a:lstStyle/>
          <a:p>
            <a:r>
              <a:rPr lang="nl-NL" sz="750" b="1" dirty="0">
                <a:solidFill>
                  <a:schemeClr val="accent3"/>
                </a:solidFill>
              </a:rPr>
              <a:t>AFSLUITING</a:t>
            </a:r>
          </a:p>
        </p:txBody>
      </p:sp>
      <p:grpSp>
        <p:nvGrpSpPr>
          <p:cNvPr id="3" name="Groep 2">
            <a:extLst>
              <a:ext uri="{FF2B5EF4-FFF2-40B4-BE49-F238E27FC236}">
                <a16:creationId xmlns:a16="http://schemas.microsoft.com/office/drawing/2014/main" id="{BB0D0CC9-FE4D-4B6F-81BB-E3AB8442988C}"/>
              </a:ext>
            </a:extLst>
          </p:cNvPr>
          <p:cNvGrpSpPr/>
          <p:nvPr userDrawn="1"/>
        </p:nvGrpSpPr>
        <p:grpSpPr>
          <a:xfrm>
            <a:off x="-933134" y="-357031"/>
            <a:ext cx="10750635" cy="5960178"/>
            <a:chOff x="-1244178" y="-476041"/>
            <a:chExt cx="14334180" cy="7946904"/>
          </a:xfrm>
        </p:grpSpPr>
        <p:sp>
          <p:nvSpPr>
            <p:cNvPr id="6" name="Rechthoek 5">
              <a:extLst>
                <a:ext uri="{FF2B5EF4-FFF2-40B4-BE49-F238E27FC236}">
                  <a16:creationId xmlns:a16="http://schemas.microsoft.com/office/drawing/2014/main" id="{1ED553B5-1D06-46E4-BC47-0991B34A73D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33" name="Rechthoek 32">
              <a:extLst>
                <a:ext uri="{FF2B5EF4-FFF2-40B4-BE49-F238E27FC236}">
                  <a16:creationId xmlns:a16="http://schemas.microsoft.com/office/drawing/2014/main" id="{5404151A-5165-41FC-997C-9399DBDE21CF}"/>
                </a:ext>
              </a:extLst>
            </p:cNvPr>
            <p:cNvSpPr/>
            <p:nvPr userDrawn="1"/>
          </p:nvSpPr>
          <p:spPr>
            <a:xfrm>
              <a:off x="0" y="1138141"/>
              <a:ext cx="12192000" cy="57198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36" name="Vrije vorm: vorm 35">
              <a:extLst>
                <a:ext uri="{FF2B5EF4-FFF2-40B4-BE49-F238E27FC236}">
                  <a16:creationId xmlns:a16="http://schemas.microsoft.com/office/drawing/2014/main" id="{81F96E6A-8E7B-4C16-8427-B791EDAB2888}"/>
                </a:ext>
              </a:extLst>
            </p:cNvPr>
            <p:cNvSpPr/>
            <p:nvPr userDrawn="1"/>
          </p:nvSpPr>
          <p:spPr>
            <a:xfrm rot="14400000">
              <a:off x="8532276" y="-439978"/>
              <a:ext cx="3741462" cy="5373991"/>
            </a:xfrm>
            <a:custGeom>
              <a:avLst/>
              <a:gdLst>
                <a:gd name="connsiteX0" fmla="*/ 7262849 w 8320251"/>
                <a:gd name="connsiteY0" fmla="*/ 5160629 h 14014323"/>
                <a:gd name="connsiteX1" fmla="*/ 6898949 w 8320251"/>
                <a:gd name="connsiteY1" fmla="*/ 4746532 h 14014323"/>
                <a:gd name="connsiteX2" fmla="*/ 4662611 w 8320251"/>
                <a:gd name="connsiteY2" fmla="*/ 1191762 h 14014323"/>
                <a:gd name="connsiteX3" fmla="*/ 4509595 w 8320251"/>
                <a:gd name="connsiteY3" fmla="*/ 836389 h 14014323"/>
                <a:gd name="connsiteX4" fmla="*/ 3079929 w 8320251"/>
                <a:gd name="connsiteY4" fmla="*/ 10971 h 14014323"/>
                <a:gd name="connsiteX5" fmla="*/ 935077 w 8320251"/>
                <a:gd name="connsiteY5" fmla="*/ 3725965 h 14014323"/>
                <a:gd name="connsiteX6" fmla="*/ 935080 w 8320251"/>
                <a:gd name="connsiteY6" fmla="*/ 3725955 h 14014323"/>
                <a:gd name="connsiteX7" fmla="*/ 3086262 w 8320251"/>
                <a:gd name="connsiteY7" fmla="*/ 0 h 14014323"/>
                <a:gd name="connsiteX8" fmla="*/ 8320251 w 8320251"/>
                <a:gd name="connsiteY8" fmla="*/ 3021846 h 14014323"/>
                <a:gd name="connsiteX9" fmla="*/ 8048966 w 8320251"/>
                <a:gd name="connsiteY9" fmla="*/ 3479152 h 14014323"/>
                <a:gd name="connsiteX10" fmla="*/ 7394044 w 8320251"/>
                <a:gd name="connsiteY10" fmla="*/ 4825070 h 14014323"/>
                <a:gd name="connsiteX11" fmla="*/ 2914026 w 8320251"/>
                <a:gd name="connsiteY11" fmla="*/ 14014323 h 14014323"/>
                <a:gd name="connsiteX12" fmla="*/ 213541 w 8320251"/>
                <a:gd name="connsiteY12" fmla="*/ 12455197 h 14014323"/>
                <a:gd name="connsiteX13" fmla="*/ 145081 w 8320251"/>
                <a:gd name="connsiteY13" fmla="*/ 11982171 h 14014323"/>
                <a:gd name="connsiteX14" fmla="*/ 0 w 8320251"/>
                <a:gd name="connsiteY14" fmla="*/ 9623478 h 14014323"/>
                <a:gd name="connsiteX15" fmla="*/ 14361 w 8320251"/>
                <a:gd name="connsiteY15" fmla="*/ 8878151 h 14014323"/>
                <a:gd name="connsiteX16" fmla="*/ 28131 w 8320251"/>
                <a:gd name="connsiteY16" fmla="*/ 8640332 h 14014323"/>
                <a:gd name="connsiteX17" fmla="*/ 124821 w 8320251"/>
                <a:gd name="connsiteY17" fmla="*/ 8773862 h 14014323"/>
                <a:gd name="connsiteX18" fmla="*/ 3448995 w 8320251"/>
                <a:gd name="connsiteY18" fmla="*/ 12334252 h 14014323"/>
                <a:gd name="connsiteX19" fmla="*/ 3741462 w 8320251"/>
                <a:gd name="connsiteY19" fmla="*/ 12581161 h 14014323"/>
                <a:gd name="connsiteX20" fmla="*/ 6605839 w 8320251"/>
                <a:gd name="connsiteY20" fmla="*/ 7619915 h 14014323"/>
                <a:gd name="connsiteX21" fmla="*/ 6605839 w 8320251"/>
                <a:gd name="connsiteY21" fmla="*/ 7619915 h 14014323"/>
                <a:gd name="connsiteX0" fmla="*/ 7262849 w 8048966"/>
                <a:gd name="connsiteY0" fmla="*/ 5160629 h 14014323"/>
                <a:gd name="connsiteX1" fmla="*/ 6898949 w 8048966"/>
                <a:gd name="connsiteY1" fmla="*/ 4746532 h 14014323"/>
                <a:gd name="connsiteX2" fmla="*/ 4662611 w 8048966"/>
                <a:gd name="connsiteY2" fmla="*/ 1191762 h 14014323"/>
                <a:gd name="connsiteX3" fmla="*/ 4509595 w 8048966"/>
                <a:gd name="connsiteY3" fmla="*/ 836389 h 14014323"/>
                <a:gd name="connsiteX4" fmla="*/ 3079929 w 8048966"/>
                <a:gd name="connsiteY4" fmla="*/ 10971 h 14014323"/>
                <a:gd name="connsiteX5" fmla="*/ 935077 w 8048966"/>
                <a:gd name="connsiteY5" fmla="*/ 3725965 h 14014323"/>
                <a:gd name="connsiteX6" fmla="*/ 935080 w 8048966"/>
                <a:gd name="connsiteY6" fmla="*/ 3725955 h 14014323"/>
                <a:gd name="connsiteX7" fmla="*/ 3086262 w 8048966"/>
                <a:gd name="connsiteY7" fmla="*/ 0 h 14014323"/>
                <a:gd name="connsiteX8" fmla="*/ 8048966 w 8048966"/>
                <a:gd name="connsiteY8" fmla="*/ 3479152 h 14014323"/>
                <a:gd name="connsiteX9" fmla="*/ 7394044 w 8048966"/>
                <a:gd name="connsiteY9" fmla="*/ 4825070 h 14014323"/>
                <a:gd name="connsiteX10" fmla="*/ 7262849 w 8048966"/>
                <a:gd name="connsiteY10" fmla="*/ 5160629 h 14014323"/>
                <a:gd name="connsiteX11" fmla="*/ 2914026 w 8048966"/>
                <a:gd name="connsiteY11" fmla="*/ 14014323 h 14014323"/>
                <a:gd name="connsiteX12" fmla="*/ 213541 w 8048966"/>
                <a:gd name="connsiteY12" fmla="*/ 12455197 h 14014323"/>
                <a:gd name="connsiteX13" fmla="*/ 145081 w 8048966"/>
                <a:gd name="connsiteY13" fmla="*/ 11982171 h 14014323"/>
                <a:gd name="connsiteX14" fmla="*/ 0 w 8048966"/>
                <a:gd name="connsiteY14" fmla="*/ 9623478 h 14014323"/>
                <a:gd name="connsiteX15" fmla="*/ 14361 w 8048966"/>
                <a:gd name="connsiteY15" fmla="*/ 8878151 h 14014323"/>
                <a:gd name="connsiteX16" fmla="*/ 28131 w 8048966"/>
                <a:gd name="connsiteY16" fmla="*/ 8640332 h 14014323"/>
                <a:gd name="connsiteX17" fmla="*/ 124821 w 8048966"/>
                <a:gd name="connsiteY17" fmla="*/ 8773862 h 14014323"/>
                <a:gd name="connsiteX18" fmla="*/ 3448995 w 8048966"/>
                <a:gd name="connsiteY18" fmla="*/ 12334252 h 14014323"/>
                <a:gd name="connsiteX19" fmla="*/ 3741462 w 8048966"/>
                <a:gd name="connsiteY19" fmla="*/ 12581161 h 14014323"/>
                <a:gd name="connsiteX20" fmla="*/ 6605839 w 8048966"/>
                <a:gd name="connsiteY20" fmla="*/ 7619915 h 14014323"/>
                <a:gd name="connsiteX21" fmla="*/ 6605839 w 8048966"/>
                <a:gd name="connsiteY21" fmla="*/ 7619915 h 14014323"/>
                <a:gd name="connsiteX22" fmla="*/ 2914026 w 8048966"/>
                <a:gd name="connsiteY22" fmla="*/ 14014323 h 14014323"/>
                <a:gd name="connsiteX0" fmla="*/ 7262849 w 7394044"/>
                <a:gd name="connsiteY0" fmla="*/ 5160629 h 14014323"/>
                <a:gd name="connsiteX1" fmla="*/ 6898949 w 7394044"/>
                <a:gd name="connsiteY1" fmla="*/ 4746532 h 14014323"/>
                <a:gd name="connsiteX2" fmla="*/ 4662611 w 7394044"/>
                <a:gd name="connsiteY2" fmla="*/ 1191762 h 14014323"/>
                <a:gd name="connsiteX3" fmla="*/ 4509595 w 7394044"/>
                <a:gd name="connsiteY3" fmla="*/ 836389 h 14014323"/>
                <a:gd name="connsiteX4" fmla="*/ 3079929 w 7394044"/>
                <a:gd name="connsiteY4" fmla="*/ 10971 h 14014323"/>
                <a:gd name="connsiteX5" fmla="*/ 935077 w 7394044"/>
                <a:gd name="connsiteY5" fmla="*/ 3725965 h 14014323"/>
                <a:gd name="connsiteX6" fmla="*/ 935080 w 7394044"/>
                <a:gd name="connsiteY6" fmla="*/ 3725955 h 14014323"/>
                <a:gd name="connsiteX7" fmla="*/ 3086262 w 7394044"/>
                <a:gd name="connsiteY7" fmla="*/ 0 h 14014323"/>
                <a:gd name="connsiteX8" fmla="*/ 7394044 w 7394044"/>
                <a:gd name="connsiteY8" fmla="*/ 4825070 h 14014323"/>
                <a:gd name="connsiteX9" fmla="*/ 7262849 w 7394044"/>
                <a:gd name="connsiteY9" fmla="*/ 5160629 h 14014323"/>
                <a:gd name="connsiteX10" fmla="*/ 2914026 w 7394044"/>
                <a:gd name="connsiteY10" fmla="*/ 14014323 h 14014323"/>
                <a:gd name="connsiteX11" fmla="*/ 213541 w 7394044"/>
                <a:gd name="connsiteY11" fmla="*/ 12455197 h 14014323"/>
                <a:gd name="connsiteX12" fmla="*/ 145081 w 7394044"/>
                <a:gd name="connsiteY12" fmla="*/ 11982171 h 14014323"/>
                <a:gd name="connsiteX13" fmla="*/ 0 w 7394044"/>
                <a:gd name="connsiteY13" fmla="*/ 9623478 h 14014323"/>
                <a:gd name="connsiteX14" fmla="*/ 14361 w 7394044"/>
                <a:gd name="connsiteY14" fmla="*/ 8878151 h 14014323"/>
                <a:gd name="connsiteX15" fmla="*/ 28131 w 7394044"/>
                <a:gd name="connsiteY15" fmla="*/ 8640332 h 14014323"/>
                <a:gd name="connsiteX16" fmla="*/ 124821 w 7394044"/>
                <a:gd name="connsiteY16" fmla="*/ 8773862 h 14014323"/>
                <a:gd name="connsiteX17" fmla="*/ 3448995 w 7394044"/>
                <a:gd name="connsiteY17" fmla="*/ 12334252 h 14014323"/>
                <a:gd name="connsiteX18" fmla="*/ 3741462 w 7394044"/>
                <a:gd name="connsiteY18" fmla="*/ 12581161 h 14014323"/>
                <a:gd name="connsiteX19" fmla="*/ 6605839 w 7394044"/>
                <a:gd name="connsiteY19" fmla="*/ 7619915 h 14014323"/>
                <a:gd name="connsiteX20" fmla="*/ 6605839 w 7394044"/>
                <a:gd name="connsiteY20" fmla="*/ 7619915 h 14014323"/>
                <a:gd name="connsiteX21" fmla="*/ 2914026 w 7394044"/>
                <a:gd name="connsiteY21" fmla="*/ 14014323 h 14014323"/>
                <a:gd name="connsiteX0" fmla="*/ 7262849 w 7262849"/>
                <a:gd name="connsiteY0" fmla="*/ 5160629 h 14014323"/>
                <a:gd name="connsiteX1" fmla="*/ 6898949 w 7262849"/>
                <a:gd name="connsiteY1" fmla="*/ 4746532 h 14014323"/>
                <a:gd name="connsiteX2" fmla="*/ 4662611 w 7262849"/>
                <a:gd name="connsiteY2" fmla="*/ 1191762 h 14014323"/>
                <a:gd name="connsiteX3" fmla="*/ 4509595 w 7262849"/>
                <a:gd name="connsiteY3" fmla="*/ 836389 h 14014323"/>
                <a:gd name="connsiteX4" fmla="*/ 3079929 w 7262849"/>
                <a:gd name="connsiteY4" fmla="*/ 10971 h 14014323"/>
                <a:gd name="connsiteX5" fmla="*/ 935077 w 7262849"/>
                <a:gd name="connsiteY5" fmla="*/ 3725965 h 14014323"/>
                <a:gd name="connsiteX6" fmla="*/ 935080 w 7262849"/>
                <a:gd name="connsiteY6" fmla="*/ 3725955 h 14014323"/>
                <a:gd name="connsiteX7" fmla="*/ 3086262 w 7262849"/>
                <a:gd name="connsiteY7" fmla="*/ 0 h 14014323"/>
                <a:gd name="connsiteX8" fmla="*/ 7262849 w 7262849"/>
                <a:gd name="connsiteY8" fmla="*/ 5160629 h 14014323"/>
                <a:gd name="connsiteX9" fmla="*/ 2914026 w 7262849"/>
                <a:gd name="connsiteY9" fmla="*/ 14014323 h 14014323"/>
                <a:gd name="connsiteX10" fmla="*/ 213541 w 7262849"/>
                <a:gd name="connsiteY10" fmla="*/ 12455197 h 14014323"/>
                <a:gd name="connsiteX11" fmla="*/ 145081 w 7262849"/>
                <a:gd name="connsiteY11" fmla="*/ 11982171 h 14014323"/>
                <a:gd name="connsiteX12" fmla="*/ 0 w 7262849"/>
                <a:gd name="connsiteY12" fmla="*/ 9623478 h 14014323"/>
                <a:gd name="connsiteX13" fmla="*/ 14361 w 7262849"/>
                <a:gd name="connsiteY13" fmla="*/ 8878151 h 14014323"/>
                <a:gd name="connsiteX14" fmla="*/ 28131 w 7262849"/>
                <a:gd name="connsiteY14" fmla="*/ 8640332 h 14014323"/>
                <a:gd name="connsiteX15" fmla="*/ 124821 w 7262849"/>
                <a:gd name="connsiteY15" fmla="*/ 8773862 h 14014323"/>
                <a:gd name="connsiteX16" fmla="*/ 3448995 w 7262849"/>
                <a:gd name="connsiteY16" fmla="*/ 12334252 h 14014323"/>
                <a:gd name="connsiteX17" fmla="*/ 3741462 w 7262849"/>
                <a:gd name="connsiteY17" fmla="*/ 12581161 h 14014323"/>
                <a:gd name="connsiteX18" fmla="*/ 6605839 w 7262849"/>
                <a:gd name="connsiteY18" fmla="*/ 7619915 h 14014323"/>
                <a:gd name="connsiteX19" fmla="*/ 6605839 w 7262849"/>
                <a:gd name="connsiteY19" fmla="*/ 7619915 h 14014323"/>
                <a:gd name="connsiteX20" fmla="*/ 2914026 w 7262849"/>
                <a:gd name="connsiteY20" fmla="*/ 14014323 h 14014323"/>
                <a:gd name="connsiteX0" fmla="*/ 3086262 w 6898949"/>
                <a:gd name="connsiteY0" fmla="*/ 0 h 14014323"/>
                <a:gd name="connsiteX1" fmla="*/ 6898949 w 6898949"/>
                <a:gd name="connsiteY1" fmla="*/ 4746532 h 14014323"/>
                <a:gd name="connsiteX2" fmla="*/ 4662611 w 6898949"/>
                <a:gd name="connsiteY2" fmla="*/ 1191762 h 14014323"/>
                <a:gd name="connsiteX3" fmla="*/ 4509595 w 6898949"/>
                <a:gd name="connsiteY3" fmla="*/ 836389 h 14014323"/>
                <a:gd name="connsiteX4" fmla="*/ 3079929 w 6898949"/>
                <a:gd name="connsiteY4" fmla="*/ 10971 h 14014323"/>
                <a:gd name="connsiteX5" fmla="*/ 935077 w 6898949"/>
                <a:gd name="connsiteY5" fmla="*/ 3725965 h 14014323"/>
                <a:gd name="connsiteX6" fmla="*/ 935080 w 6898949"/>
                <a:gd name="connsiteY6" fmla="*/ 3725955 h 14014323"/>
                <a:gd name="connsiteX7" fmla="*/ 3086262 w 6898949"/>
                <a:gd name="connsiteY7" fmla="*/ 0 h 14014323"/>
                <a:gd name="connsiteX8" fmla="*/ 2914026 w 6898949"/>
                <a:gd name="connsiteY8" fmla="*/ 14014323 h 14014323"/>
                <a:gd name="connsiteX9" fmla="*/ 213541 w 6898949"/>
                <a:gd name="connsiteY9" fmla="*/ 12455197 h 14014323"/>
                <a:gd name="connsiteX10" fmla="*/ 145081 w 6898949"/>
                <a:gd name="connsiteY10" fmla="*/ 11982171 h 14014323"/>
                <a:gd name="connsiteX11" fmla="*/ 0 w 6898949"/>
                <a:gd name="connsiteY11" fmla="*/ 9623478 h 14014323"/>
                <a:gd name="connsiteX12" fmla="*/ 14361 w 6898949"/>
                <a:gd name="connsiteY12" fmla="*/ 8878151 h 14014323"/>
                <a:gd name="connsiteX13" fmla="*/ 28131 w 6898949"/>
                <a:gd name="connsiteY13" fmla="*/ 8640332 h 14014323"/>
                <a:gd name="connsiteX14" fmla="*/ 124821 w 6898949"/>
                <a:gd name="connsiteY14" fmla="*/ 8773862 h 14014323"/>
                <a:gd name="connsiteX15" fmla="*/ 3448995 w 6898949"/>
                <a:gd name="connsiteY15" fmla="*/ 12334252 h 14014323"/>
                <a:gd name="connsiteX16" fmla="*/ 3741462 w 6898949"/>
                <a:gd name="connsiteY16" fmla="*/ 12581161 h 14014323"/>
                <a:gd name="connsiteX17" fmla="*/ 6605839 w 6898949"/>
                <a:gd name="connsiteY17" fmla="*/ 7619915 h 14014323"/>
                <a:gd name="connsiteX18" fmla="*/ 6605839 w 6898949"/>
                <a:gd name="connsiteY18" fmla="*/ 7619915 h 14014323"/>
                <a:gd name="connsiteX19" fmla="*/ 2914026 w 6898949"/>
                <a:gd name="connsiteY19" fmla="*/ 14014323 h 14014323"/>
                <a:gd name="connsiteX0" fmla="*/ 3086262 w 6605839"/>
                <a:gd name="connsiteY0" fmla="*/ 0 h 14014323"/>
                <a:gd name="connsiteX1" fmla="*/ 4662611 w 6605839"/>
                <a:gd name="connsiteY1" fmla="*/ 1191762 h 14014323"/>
                <a:gd name="connsiteX2" fmla="*/ 4509595 w 6605839"/>
                <a:gd name="connsiteY2" fmla="*/ 836389 h 14014323"/>
                <a:gd name="connsiteX3" fmla="*/ 3079929 w 6605839"/>
                <a:gd name="connsiteY3" fmla="*/ 10971 h 14014323"/>
                <a:gd name="connsiteX4" fmla="*/ 935077 w 6605839"/>
                <a:gd name="connsiteY4" fmla="*/ 3725965 h 14014323"/>
                <a:gd name="connsiteX5" fmla="*/ 935080 w 6605839"/>
                <a:gd name="connsiteY5" fmla="*/ 3725955 h 14014323"/>
                <a:gd name="connsiteX6" fmla="*/ 3086262 w 6605839"/>
                <a:gd name="connsiteY6" fmla="*/ 0 h 14014323"/>
                <a:gd name="connsiteX7" fmla="*/ 2914026 w 6605839"/>
                <a:gd name="connsiteY7" fmla="*/ 14014323 h 14014323"/>
                <a:gd name="connsiteX8" fmla="*/ 213541 w 6605839"/>
                <a:gd name="connsiteY8" fmla="*/ 12455197 h 14014323"/>
                <a:gd name="connsiteX9" fmla="*/ 145081 w 6605839"/>
                <a:gd name="connsiteY9" fmla="*/ 11982171 h 14014323"/>
                <a:gd name="connsiteX10" fmla="*/ 0 w 6605839"/>
                <a:gd name="connsiteY10" fmla="*/ 9623478 h 14014323"/>
                <a:gd name="connsiteX11" fmla="*/ 14361 w 6605839"/>
                <a:gd name="connsiteY11" fmla="*/ 8878151 h 14014323"/>
                <a:gd name="connsiteX12" fmla="*/ 28131 w 6605839"/>
                <a:gd name="connsiteY12" fmla="*/ 8640332 h 14014323"/>
                <a:gd name="connsiteX13" fmla="*/ 124821 w 6605839"/>
                <a:gd name="connsiteY13" fmla="*/ 8773862 h 14014323"/>
                <a:gd name="connsiteX14" fmla="*/ 3448995 w 6605839"/>
                <a:gd name="connsiteY14" fmla="*/ 12334252 h 14014323"/>
                <a:gd name="connsiteX15" fmla="*/ 3741462 w 6605839"/>
                <a:gd name="connsiteY15" fmla="*/ 12581161 h 14014323"/>
                <a:gd name="connsiteX16" fmla="*/ 6605839 w 6605839"/>
                <a:gd name="connsiteY16" fmla="*/ 7619915 h 14014323"/>
                <a:gd name="connsiteX17" fmla="*/ 6605839 w 6605839"/>
                <a:gd name="connsiteY17" fmla="*/ 7619915 h 14014323"/>
                <a:gd name="connsiteX18" fmla="*/ 2914026 w 6605839"/>
                <a:gd name="connsiteY18" fmla="*/ 14014323 h 14014323"/>
                <a:gd name="connsiteX0" fmla="*/ 935080 w 6605839"/>
                <a:gd name="connsiteY0" fmla="*/ 3714984 h 14003352"/>
                <a:gd name="connsiteX1" fmla="*/ 4662611 w 6605839"/>
                <a:gd name="connsiteY1" fmla="*/ 1180791 h 14003352"/>
                <a:gd name="connsiteX2" fmla="*/ 4509595 w 6605839"/>
                <a:gd name="connsiteY2" fmla="*/ 825418 h 14003352"/>
                <a:gd name="connsiteX3" fmla="*/ 3079929 w 6605839"/>
                <a:gd name="connsiteY3" fmla="*/ 0 h 14003352"/>
                <a:gd name="connsiteX4" fmla="*/ 935077 w 6605839"/>
                <a:gd name="connsiteY4" fmla="*/ 3714994 h 14003352"/>
                <a:gd name="connsiteX5" fmla="*/ 935080 w 6605839"/>
                <a:gd name="connsiteY5" fmla="*/ 3714984 h 14003352"/>
                <a:gd name="connsiteX6" fmla="*/ 2914026 w 6605839"/>
                <a:gd name="connsiteY6" fmla="*/ 14003352 h 14003352"/>
                <a:gd name="connsiteX7" fmla="*/ 213541 w 6605839"/>
                <a:gd name="connsiteY7" fmla="*/ 12444226 h 14003352"/>
                <a:gd name="connsiteX8" fmla="*/ 145081 w 6605839"/>
                <a:gd name="connsiteY8" fmla="*/ 11971200 h 14003352"/>
                <a:gd name="connsiteX9" fmla="*/ 0 w 6605839"/>
                <a:gd name="connsiteY9" fmla="*/ 9612507 h 14003352"/>
                <a:gd name="connsiteX10" fmla="*/ 14361 w 6605839"/>
                <a:gd name="connsiteY10" fmla="*/ 8867180 h 14003352"/>
                <a:gd name="connsiteX11" fmla="*/ 28131 w 6605839"/>
                <a:gd name="connsiteY11" fmla="*/ 8629361 h 14003352"/>
                <a:gd name="connsiteX12" fmla="*/ 124821 w 6605839"/>
                <a:gd name="connsiteY12" fmla="*/ 8762891 h 14003352"/>
                <a:gd name="connsiteX13" fmla="*/ 3448995 w 6605839"/>
                <a:gd name="connsiteY13" fmla="*/ 12323281 h 14003352"/>
                <a:gd name="connsiteX14" fmla="*/ 3741462 w 6605839"/>
                <a:gd name="connsiteY14" fmla="*/ 12570190 h 14003352"/>
                <a:gd name="connsiteX15" fmla="*/ 6605839 w 6605839"/>
                <a:gd name="connsiteY15" fmla="*/ 7608944 h 14003352"/>
                <a:gd name="connsiteX16" fmla="*/ 6605839 w 6605839"/>
                <a:gd name="connsiteY16" fmla="*/ 7608944 h 14003352"/>
                <a:gd name="connsiteX17" fmla="*/ 2914026 w 6605839"/>
                <a:gd name="connsiteY17" fmla="*/ 14003352 h 14003352"/>
                <a:gd name="connsiteX0" fmla="*/ 935080 w 6605839"/>
                <a:gd name="connsiteY0" fmla="*/ 3714984 h 14003352"/>
                <a:gd name="connsiteX1" fmla="*/ 4662611 w 6605839"/>
                <a:gd name="connsiteY1" fmla="*/ 1180791 h 14003352"/>
                <a:gd name="connsiteX2" fmla="*/ 3079929 w 6605839"/>
                <a:gd name="connsiteY2" fmla="*/ 0 h 14003352"/>
                <a:gd name="connsiteX3" fmla="*/ 935077 w 6605839"/>
                <a:gd name="connsiteY3" fmla="*/ 3714994 h 14003352"/>
                <a:gd name="connsiteX4" fmla="*/ 935080 w 6605839"/>
                <a:gd name="connsiteY4" fmla="*/ 3714984 h 14003352"/>
                <a:gd name="connsiteX5" fmla="*/ 2914026 w 6605839"/>
                <a:gd name="connsiteY5" fmla="*/ 14003352 h 14003352"/>
                <a:gd name="connsiteX6" fmla="*/ 213541 w 6605839"/>
                <a:gd name="connsiteY6" fmla="*/ 12444226 h 14003352"/>
                <a:gd name="connsiteX7" fmla="*/ 145081 w 6605839"/>
                <a:gd name="connsiteY7" fmla="*/ 11971200 h 14003352"/>
                <a:gd name="connsiteX8" fmla="*/ 0 w 6605839"/>
                <a:gd name="connsiteY8" fmla="*/ 9612507 h 14003352"/>
                <a:gd name="connsiteX9" fmla="*/ 14361 w 6605839"/>
                <a:gd name="connsiteY9" fmla="*/ 8867180 h 14003352"/>
                <a:gd name="connsiteX10" fmla="*/ 28131 w 6605839"/>
                <a:gd name="connsiteY10" fmla="*/ 8629361 h 14003352"/>
                <a:gd name="connsiteX11" fmla="*/ 124821 w 6605839"/>
                <a:gd name="connsiteY11" fmla="*/ 8762891 h 14003352"/>
                <a:gd name="connsiteX12" fmla="*/ 3448995 w 6605839"/>
                <a:gd name="connsiteY12" fmla="*/ 12323281 h 14003352"/>
                <a:gd name="connsiteX13" fmla="*/ 3741462 w 6605839"/>
                <a:gd name="connsiteY13" fmla="*/ 12570190 h 14003352"/>
                <a:gd name="connsiteX14" fmla="*/ 6605839 w 6605839"/>
                <a:gd name="connsiteY14" fmla="*/ 7608944 h 14003352"/>
                <a:gd name="connsiteX15" fmla="*/ 6605839 w 6605839"/>
                <a:gd name="connsiteY15" fmla="*/ 7608944 h 14003352"/>
                <a:gd name="connsiteX16" fmla="*/ 2914026 w 6605839"/>
                <a:gd name="connsiteY16" fmla="*/ 14003352 h 14003352"/>
                <a:gd name="connsiteX0" fmla="*/ 935080 w 6605839"/>
                <a:gd name="connsiteY0" fmla="*/ 3714984 h 14003352"/>
                <a:gd name="connsiteX1" fmla="*/ 3079929 w 6605839"/>
                <a:gd name="connsiteY1" fmla="*/ 0 h 14003352"/>
                <a:gd name="connsiteX2" fmla="*/ 935077 w 6605839"/>
                <a:gd name="connsiteY2" fmla="*/ 3714994 h 14003352"/>
                <a:gd name="connsiteX3" fmla="*/ 935080 w 6605839"/>
                <a:gd name="connsiteY3" fmla="*/ 3714984 h 14003352"/>
                <a:gd name="connsiteX4" fmla="*/ 2914026 w 6605839"/>
                <a:gd name="connsiteY4" fmla="*/ 14003352 h 14003352"/>
                <a:gd name="connsiteX5" fmla="*/ 213541 w 6605839"/>
                <a:gd name="connsiteY5" fmla="*/ 12444226 h 14003352"/>
                <a:gd name="connsiteX6" fmla="*/ 145081 w 6605839"/>
                <a:gd name="connsiteY6" fmla="*/ 11971200 h 14003352"/>
                <a:gd name="connsiteX7" fmla="*/ 0 w 6605839"/>
                <a:gd name="connsiteY7" fmla="*/ 9612507 h 14003352"/>
                <a:gd name="connsiteX8" fmla="*/ 14361 w 6605839"/>
                <a:gd name="connsiteY8" fmla="*/ 8867180 h 14003352"/>
                <a:gd name="connsiteX9" fmla="*/ 28131 w 6605839"/>
                <a:gd name="connsiteY9" fmla="*/ 8629361 h 14003352"/>
                <a:gd name="connsiteX10" fmla="*/ 124821 w 6605839"/>
                <a:gd name="connsiteY10" fmla="*/ 8762891 h 14003352"/>
                <a:gd name="connsiteX11" fmla="*/ 3448995 w 6605839"/>
                <a:gd name="connsiteY11" fmla="*/ 12323281 h 14003352"/>
                <a:gd name="connsiteX12" fmla="*/ 3741462 w 6605839"/>
                <a:gd name="connsiteY12" fmla="*/ 12570190 h 14003352"/>
                <a:gd name="connsiteX13" fmla="*/ 6605839 w 6605839"/>
                <a:gd name="connsiteY13" fmla="*/ 7608944 h 14003352"/>
                <a:gd name="connsiteX14" fmla="*/ 6605839 w 6605839"/>
                <a:gd name="connsiteY14" fmla="*/ 7608944 h 14003352"/>
                <a:gd name="connsiteX15" fmla="*/ 2914026 w 6605839"/>
                <a:gd name="connsiteY15" fmla="*/ 14003352 h 14003352"/>
                <a:gd name="connsiteX0" fmla="*/ 935077 w 6605839"/>
                <a:gd name="connsiteY0" fmla="*/ 3714994 h 14003352"/>
                <a:gd name="connsiteX1" fmla="*/ 3079929 w 6605839"/>
                <a:gd name="connsiteY1" fmla="*/ 0 h 14003352"/>
                <a:gd name="connsiteX2" fmla="*/ 935077 w 6605839"/>
                <a:gd name="connsiteY2" fmla="*/ 3714994 h 14003352"/>
                <a:gd name="connsiteX3" fmla="*/ 2914026 w 6605839"/>
                <a:gd name="connsiteY3" fmla="*/ 14003352 h 14003352"/>
                <a:gd name="connsiteX4" fmla="*/ 213541 w 6605839"/>
                <a:gd name="connsiteY4" fmla="*/ 12444226 h 14003352"/>
                <a:gd name="connsiteX5" fmla="*/ 145081 w 6605839"/>
                <a:gd name="connsiteY5" fmla="*/ 11971200 h 14003352"/>
                <a:gd name="connsiteX6" fmla="*/ 0 w 6605839"/>
                <a:gd name="connsiteY6" fmla="*/ 9612507 h 14003352"/>
                <a:gd name="connsiteX7" fmla="*/ 14361 w 6605839"/>
                <a:gd name="connsiteY7" fmla="*/ 8867180 h 14003352"/>
                <a:gd name="connsiteX8" fmla="*/ 28131 w 6605839"/>
                <a:gd name="connsiteY8" fmla="*/ 8629361 h 14003352"/>
                <a:gd name="connsiteX9" fmla="*/ 124821 w 6605839"/>
                <a:gd name="connsiteY9" fmla="*/ 8762891 h 14003352"/>
                <a:gd name="connsiteX10" fmla="*/ 3448995 w 6605839"/>
                <a:gd name="connsiteY10" fmla="*/ 12323281 h 14003352"/>
                <a:gd name="connsiteX11" fmla="*/ 3741462 w 6605839"/>
                <a:gd name="connsiteY11" fmla="*/ 12570190 h 14003352"/>
                <a:gd name="connsiteX12" fmla="*/ 6605839 w 6605839"/>
                <a:gd name="connsiteY12" fmla="*/ 7608944 h 14003352"/>
                <a:gd name="connsiteX13" fmla="*/ 6605839 w 6605839"/>
                <a:gd name="connsiteY13" fmla="*/ 7608944 h 14003352"/>
                <a:gd name="connsiteX14" fmla="*/ 2914026 w 6605839"/>
                <a:gd name="connsiteY14" fmla="*/ 14003352 h 14003352"/>
                <a:gd name="connsiteX0" fmla="*/ 2914026 w 6605839"/>
                <a:gd name="connsiteY0" fmla="*/ 6394408 h 6394408"/>
                <a:gd name="connsiteX1" fmla="*/ 213541 w 6605839"/>
                <a:gd name="connsiteY1" fmla="*/ 4835282 h 6394408"/>
                <a:gd name="connsiteX2" fmla="*/ 145081 w 6605839"/>
                <a:gd name="connsiteY2" fmla="*/ 4362256 h 6394408"/>
                <a:gd name="connsiteX3" fmla="*/ 0 w 6605839"/>
                <a:gd name="connsiteY3" fmla="*/ 2003563 h 6394408"/>
                <a:gd name="connsiteX4" fmla="*/ 14361 w 6605839"/>
                <a:gd name="connsiteY4" fmla="*/ 1258236 h 6394408"/>
                <a:gd name="connsiteX5" fmla="*/ 28131 w 6605839"/>
                <a:gd name="connsiteY5" fmla="*/ 1020417 h 6394408"/>
                <a:gd name="connsiteX6" fmla="*/ 124821 w 6605839"/>
                <a:gd name="connsiteY6" fmla="*/ 1153947 h 6394408"/>
                <a:gd name="connsiteX7" fmla="*/ 3448995 w 6605839"/>
                <a:gd name="connsiteY7" fmla="*/ 4714337 h 6394408"/>
                <a:gd name="connsiteX8" fmla="*/ 3741462 w 6605839"/>
                <a:gd name="connsiteY8" fmla="*/ 4961246 h 6394408"/>
                <a:gd name="connsiteX9" fmla="*/ 6605839 w 6605839"/>
                <a:gd name="connsiteY9" fmla="*/ 0 h 6394408"/>
                <a:gd name="connsiteX10" fmla="*/ 6605839 w 6605839"/>
                <a:gd name="connsiteY10" fmla="*/ 0 h 6394408"/>
                <a:gd name="connsiteX11" fmla="*/ 2914026 w 6605839"/>
                <a:gd name="connsiteY11" fmla="*/ 6394408 h 6394408"/>
                <a:gd name="connsiteX0" fmla="*/ 2914026 w 6605839"/>
                <a:gd name="connsiteY0" fmla="*/ 6394408 h 6394408"/>
                <a:gd name="connsiteX1" fmla="*/ 213541 w 6605839"/>
                <a:gd name="connsiteY1" fmla="*/ 4835282 h 6394408"/>
                <a:gd name="connsiteX2" fmla="*/ 145081 w 6605839"/>
                <a:gd name="connsiteY2" fmla="*/ 4362256 h 6394408"/>
                <a:gd name="connsiteX3" fmla="*/ 0 w 6605839"/>
                <a:gd name="connsiteY3" fmla="*/ 2003563 h 6394408"/>
                <a:gd name="connsiteX4" fmla="*/ 14361 w 6605839"/>
                <a:gd name="connsiteY4" fmla="*/ 1258236 h 6394408"/>
                <a:gd name="connsiteX5" fmla="*/ 28131 w 6605839"/>
                <a:gd name="connsiteY5" fmla="*/ 1020417 h 6394408"/>
                <a:gd name="connsiteX6" fmla="*/ 124821 w 6605839"/>
                <a:gd name="connsiteY6" fmla="*/ 1153947 h 6394408"/>
                <a:gd name="connsiteX7" fmla="*/ 3448995 w 6605839"/>
                <a:gd name="connsiteY7" fmla="*/ 4714337 h 6394408"/>
                <a:gd name="connsiteX8" fmla="*/ 3741462 w 6605839"/>
                <a:gd name="connsiteY8" fmla="*/ 4961246 h 6394408"/>
                <a:gd name="connsiteX9" fmla="*/ 6605839 w 6605839"/>
                <a:gd name="connsiteY9" fmla="*/ 0 h 6394408"/>
                <a:gd name="connsiteX10" fmla="*/ 2914026 w 6605839"/>
                <a:gd name="connsiteY10" fmla="*/ 6394408 h 6394408"/>
                <a:gd name="connsiteX0" fmla="*/ 2914026 w 3741462"/>
                <a:gd name="connsiteY0" fmla="*/ 5373991 h 5373991"/>
                <a:gd name="connsiteX1" fmla="*/ 213541 w 3741462"/>
                <a:gd name="connsiteY1" fmla="*/ 3814865 h 5373991"/>
                <a:gd name="connsiteX2" fmla="*/ 145081 w 3741462"/>
                <a:gd name="connsiteY2" fmla="*/ 3341839 h 5373991"/>
                <a:gd name="connsiteX3" fmla="*/ 0 w 3741462"/>
                <a:gd name="connsiteY3" fmla="*/ 983146 h 5373991"/>
                <a:gd name="connsiteX4" fmla="*/ 14361 w 3741462"/>
                <a:gd name="connsiteY4" fmla="*/ 237819 h 5373991"/>
                <a:gd name="connsiteX5" fmla="*/ 28131 w 3741462"/>
                <a:gd name="connsiteY5" fmla="*/ 0 h 5373991"/>
                <a:gd name="connsiteX6" fmla="*/ 124821 w 3741462"/>
                <a:gd name="connsiteY6" fmla="*/ 133530 h 5373991"/>
                <a:gd name="connsiteX7" fmla="*/ 3448995 w 3741462"/>
                <a:gd name="connsiteY7" fmla="*/ 3693920 h 5373991"/>
                <a:gd name="connsiteX8" fmla="*/ 3741462 w 3741462"/>
                <a:gd name="connsiteY8" fmla="*/ 3940829 h 5373991"/>
                <a:gd name="connsiteX9" fmla="*/ 2914026 w 3741462"/>
                <a:gd name="connsiteY9" fmla="*/ 5373991 h 537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1462" h="5373991">
                  <a:moveTo>
                    <a:pt x="2914026" y="5373991"/>
                  </a:moveTo>
                  <a:lnTo>
                    <a:pt x="213541" y="3814865"/>
                  </a:lnTo>
                  <a:lnTo>
                    <a:pt x="145081" y="3341839"/>
                  </a:lnTo>
                  <a:cubicBezTo>
                    <a:pt x="49320" y="2569047"/>
                    <a:pt x="0" y="1781856"/>
                    <a:pt x="0" y="983146"/>
                  </a:cubicBezTo>
                  <a:cubicBezTo>
                    <a:pt x="0" y="733550"/>
                    <a:pt x="4816" y="485078"/>
                    <a:pt x="14361" y="237819"/>
                  </a:cubicBezTo>
                  <a:lnTo>
                    <a:pt x="28131" y="0"/>
                  </a:lnTo>
                  <a:lnTo>
                    <a:pt x="124821" y="133530"/>
                  </a:lnTo>
                  <a:cubicBezTo>
                    <a:pt x="1091013" y="1419707"/>
                    <a:pt x="2201419" y="2615267"/>
                    <a:pt x="3448995" y="3693920"/>
                  </a:cubicBezTo>
                  <a:lnTo>
                    <a:pt x="3741462" y="3940829"/>
                  </a:lnTo>
                  <a:lnTo>
                    <a:pt x="2914026" y="5373991"/>
                  </a:lnTo>
                  <a:close/>
                </a:path>
              </a:pathLst>
            </a:custGeom>
            <a:solidFill>
              <a:srgbClr val="0096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dirty="0">
                <a:solidFill>
                  <a:schemeClr val="tx1"/>
                </a:solidFill>
              </a:endParaRPr>
            </a:p>
          </p:txBody>
        </p:sp>
        <p:sp>
          <p:nvSpPr>
            <p:cNvPr id="40" name="Vrije vorm: vorm 39">
              <a:extLst>
                <a:ext uri="{FF2B5EF4-FFF2-40B4-BE49-F238E27FC236}">
                  <a16:creationId xmlns:a16="http://schemas.microsoft.com/office/drawing/2014/main" id="{4D30A38E-9CCB-4FC9-AAC7-46934E70A047}"/>
                </a:ext>
              </a:extLst>
            </p:cNvPr>
            <p:cNvSpPr/>
            <p:nvPr userDrawn="1"/>
          </p:nvSpPr>
          <p:spPr>
            <a:xfrm rot="14400000">
              <a:off x="-987386" y="313108"/>
              <a:ext cx="3810656" cy="4324240"/>
            </a:xfrm>
            <a:custGeom>
              <a:avLst/>
              <a:gdLst>
                <a:gd name="connsiteX0" fmla="*/ 7262849 w 8320251"/>
                <a:gd name="connsiteY0" fmla="*/ 5160629 h 14014323"/>
                <a:gd name="connsiteX1" fmla="*/ 6898949 w 8320251"/>
                <a:gd name="connsiteY1" fmla="*/ 4746532 h 14014323"/>
                <a:gd name="connsiteX2" fmla="*/ 4662611 w 8320251"/>
                <a:gd name="connsiteY2" fmla="*/ 1191762 h 14014323"/>
                <a:gd name="connsiteX3" fmla="*/ 4509595 w 8320251"/>
                <a:gd name="connsiteY3" fmla="*/ 836389 h 14014323"/>
                <a:gd name="connsiteX4" fmla="*/ 3079929 w 8320251"/>
                <a:gd name="connsiteY4" fmla="*/ 10971 h 14014323"/>
                <a:gd name="connsiteX5" fmla="*/ 935077 w 8320251"/>
                <a:gd name="connsiteY5" fmla="*/ 3725965 h 14014323"/>
                <a:gd name="connsiteX6" fmla="*/ 935080 w 8320251"/>
                <a:gd name="connsiteY6" fmla="*/ 3725955 h 14014323"/>
                <a:gd name="connsiteX7" fmla="*/ 3086262 w 8320251"/>
                <a:gd name="connsiteY7" fmla="*/ 0 h 14014323"/>
                <a:gd name="connsiteX8" fmla="*/ 8320251 w 8320251"/>
                <a:gd name="connsiteY8" fmla="*/ 3021846 h 14014323"/>
                <a:gd name="connsiteX9" fmla="*/ 8048966 w 8320251"/>
                <a:gd name="connsiteY9" fmla="*/ 3479152 h 14014323"/>
                <a:gd name="connsiteX10" fmla="*/ 7394044 w 8320251"/>
                <a:gd name="connsiteY10" fmla="*/ 4825070 h 14014323"/>
                <a:gd name="connsiteX11" fmla="*/ 6605839 w 8320251"/>
                <a:gd name="connsiteY11" fmla="*/ 7619915 h 14014323"/>
                <a:gd name="connsiteX12" fmla="*/ 2914026 w 8320251"/>
                <a:gd name="connsiteY12" fmla="*/ 14014323 h 14014323"/>
                <a:gd name="connsiteX13" fmla="*/ 213541 w 8320251"/>
                <a:gd name="connsiteY13" fmla="*/ 12455197 h 14014323"/>
                <a:gd name="connsiteX14" fmla="*/ 145081 w 8320251"/>
                <a:gd name="connsiteY14" fmla="*/ 11982171 h 14014323"/>
                <a:gd name="connsiteX15" fmla="*/ 0 w 8320251"/>
                <a:gd name="connsiteY15" fmla="*/ 9623478 h 14014323"/>
                <a:gd name="connsiteX16" fmla="*/ 14361 w 8320251"/>
                <a:gd name="connsiteY16" fmla="*/ 8878151 h 14014323"/>
                <a:gd name="connsiteX17" fmla="*/ 28130 w 8320251"/>
                <a:gd name="connsiteY17" fmla="*/ 8640332 h 14014323"/>
                <a:gd name="connsiteX18" fmla="*/ 124821 w 8320251"/>
                <a:gd name="connsiteY18" fmla="*/ 8773862 h 14014323"/>
                <a:gd name="connsiteX19" fmla="*/ 3448996 w 8320251"/>
                <a:gd name="connsiteY19" fmla="*/ 12334252 h 14014323"/>
                <a:gd name="connsiteX20" fmla="*/ 3741462 w 8320251"/>
                <a:gd name="connsiteY20" fmla="*/ 12581161 h 14014323"/>
                <a:gd name="connsiteX21" fmla="*/ 6605839 w 8320251"/>
                <a:gd name="connsiteY21" fmla="*/ 7619914 h 14014323"/>
                <a:gd name="connsiteX0" fmla="*/ 7262849 w 8320251"/>
                <a:gd name="connsiteY0" fmla="*/ 5160629 h 14014323"/>
                <a:gd name="connsiteX1" fmla="*/ 6898949 w 8320251"/>
                <a:gd name="connsiteY1" fmla="*/ 4746532 h 14014323"/>
                <a:gd name="connsiteX2" fmla="*/ 4662611 w 8320251"/>
                <a:gd name="connsiteY2" fmla="*/ 1191762 h 14014323"/>
                <a:gd name="connsiteX3" fmla="*/ 4509595 w 8320251"/>
                <a:gd name="connsiteY3" fmla="*/ 836389 h 14014323"/>
                <a:gd name="connsiteX4" fmla="*/ 3079929 w 8320251"/>
                <a:gd name="connsiteY4" fmla="*/ 10971 h 14014323"/>
                <a:gd name="connsiteX5" fmla="*/ 935077 w 8320251"/>
                <a:gd name="connsiteY5" fmla="*/ 3725965 h 14014323"/>
                <a:gd name="connsiteX6" fmla="*/ 3086262 w 8320251"/>
                <a:gd name="connsiteY6" fmla="*/ 0 h 14014323"/>
                <a:gd name="connsiteX7" fmla="*/ 8320251 w 8320251"/>
                <a:gd name="connsiteY7" fmla="*/ 3021846 h 14014323"/>
                <a:gd name="connsiteX8" fmla="*/ 8048966 w 8320251"/>
                <a:gd name="connsiteY8" fmla="*/ 3479152 h 14014323"/>
                <a:gd name="connsiteX9" fmla="*/ 7394044 w 8320251"/>
                <a:gd name="connsiteY9" fmla="*/ 4825070 h 14014323"/>
                <a:gd name="connsiteX10" fmla="*/ 7262849 w 8320251"/>
                <a:gd name="connsiteY10" fmla="*/ 5160629 h 14014323"/>
                <a:gd name="connsiteX11" fmla="*/ 6605839 w 8320251"/>
                <a:gd name="connsiteY11" fmla="*/ 7619915 h 14014323"/>
                <a:gd name="connsiteX12" fmla="*/ 2914026 w 8320251"/>
                <a:gd name="connsiteY12" fmla="*/ 14014323 h 14014323"/>
                <a:gd name="connsiteX13" fmla="*/ 213541 w 8320251"/>
                <a:gd name="connsiteY13" fmla="*/ 12455197 h 14014323"/>
                <a:gd name="connsiteX14" fmla="*/ 145081 w 8320251"/>
                <a:gd name="connsiteY14" fmla="*/ 11982171 h 14014323"/>
                <a:gd name="connsiteX15" fmla="*/ 0 w 8320251"/>
                <a:gd name="connsiteY15" fmla="*/ 9623478 h 14014323"/>
                <a:gd name="connsiteX16" fmla="*/ 14361 w 8320251"/>
                <a:gd name="connsiteY16" fmla="*/ 8878151 h 14014323"/>
                <a:gd name="connsiteX17" fmla="*/ 28130 w 8320251"/>
                <a:gd name="connsiteY17" fmla="*/ 8640332 h 14014323"/>
                <a:gd name="connsiteX18" fmla="*/ 124821 w 8320251"/>
                <a:gd name="connsiteY18" fmla="*/ 8773862 h 14014323"/>
                <a:gd name="connsiteX19" fmla="*/ 3448996 w 8320251"/>
                <a:gd name="connsiteY19" fmla="*/ 12334252 h 14014323"/>
                <a:gd name="connsiteX20" fmla="*/ 3741462 w 8320251"/>
                <a:gd name="connsiteY20" fmla="*/ 12581161 h 14014323"/>
                <a:gd name="connsiteX21" fmla="*/ 6605839 w 8320251"/>
                <a:gd name="connsiteY21" fmla="*/ 7619914 h 14014323"/>
                <a:gd name="connsiteX22" fmla="*/ 6605839 w 8320251"/>
                <a:gd name="connsiteY22" fmla="*/ 7619915 h 14014323"/>
                <a:gd name="connsiteX0" fmla="*/ 7262849 w 8320251"/>
                <a:gd name="connsiteY0" fmla="*/ 5149658 h 14003352"/>
                <a:gd name="connsiteX1" fmla="*/ 6898949 w 8320251"/>
                <a:gd name="connsiteY1" fmla="*/ 4735561 h 14003352"/>
                <a:gd name="connsiteX2" fmla="*/ 4662611 w 8320251"/>
                <a:gd name="connsiteY2" fmla="*/ 1180791 h 14003352"/>
                <a:gd name="connsiteX3" fmla="*/ 4509595 w 8320251"/>
                <a:gd name="connsiteY3" fmla="*/ 825418 h 14003352"/>
                <a:gd name="connsiteX4" fmla="*/ 3079929 w 8320251"/>
                <a:gd name="connsiteY4" fmla="*/ 0 h 14003352"/>
                <a:gd name="connsiteX5" fmla="*/ 935077 w 8320251"/>
                <a:gd name="connsiteY5" fmla="*/ 3714994 h 14003352"/>
                <a:gd name="connsiteX6" fmla="*/ 8320251 w 8320251"/>
                <a:gd name="connsiteY6" fmla="*/ 3010875 h 14003352"/>
                <a:gd name="connsiteX7" fmla="*/ 8048966 w 8320251"/>
                <a:gd name="connsiteY7" fmla="*/ 3468181 h 14003352"/>
                <a:gd name="connsiteX8" fmla="*/ 7394044 w 8320251"/>
                <a:gd name="connsiteY8" fmla="*/ 4814099 h 14003352"/>
                <a:gd name="connsiteX9" fmla="*/ 7262849 w 8320251"/>
                <a:gd name="connsiteY9" fmla="*/ 5149658 h 14003352"/>
                <a:gd name="connsiteX10" fmla="*/ 6605839 w 8320251"/>
                <a:gd name="connsiteY10" fmla="*/ 7608944 h 14003352"/>
                <a:gd name="connsiteX11" fmla="*/ 2914026 w 8320251"/>
                <a:gd name="connsiteY11" fmla="*/ 14003352 h 14003352"/>
                <a:gd name="connsiteX12" fmla="*/ 213541 w 8320251"/>
                <a:gd name="connsiteY12" fmla="*/ 12444226 h 14003352"/>
                <a:gd name="connsiteX13" fmla="*/ 145081 w 8320251"/>
                <a:gd name="connsiteY13" fmla="*/ 11971200 h 14003352"/>
                <a:gd name="connsiteX14" fmla="*/ 0 w 8320251"/>
                <a:gd name="connsiteY14" fmla="*/ 9612507 h 14003352"/>
                <a:gd name="connsiteX15" fmla="*/ 14361 w 8320251"/>
                <a:gd name="connsiteY15" fmla="*/ 8867180 h 14003352"/>
                <a:gd name="connsiteX16" fmla="*/ 28130 w 8320251"/>
                <a:gd name="connsiteY16" fmla="*/ 8629361 h 14003352"/>
                <a:gd name="connsiteX17" fmla="*/ 124821 w 8320251"/>
                <a:gd name="connsiteY17" fmla="*/ 8762891 h 14003352"/>
                <a:gd name="connsiteX18" fmla="*/ 3448996 w 8320251"/>
                <a:gd name="connsiteY18" fmla="*/ 12323281 h 14003352"/>
                <a:gd name="connsiteX19" fmla="*/ 3741462 w 8320251"/>
                <a:gd name="connsiteY19" fmla="*/ 12570190 h 14003352"/>
                <a:gd name="connsiteX20" fmla="*/ 6605839 w 8320251"/>
                <a:gd name="connsiteY20" fmla="*/ 7608943 h 14003352"/>
                <a:gd name="connsiteX21" fmla="*/ 6605839 w 8320251"/>
                <a:gd name="connsiteY21" fmla="*/ 7608944 h 14003352"/>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935077 w 8320251"/>
                <a:gd name="connsiteY4" fmla="*/ 2889576 h 13177934"/>
                <a:gd name="connsiteX5" fmla="*/ 8320251 w 8320251"/>
                <a:gd name="connsiteY5" fmla="*/ 2185457 h 13177934"/>
                <a:gd name="connsiteX6" fmla="*/ 8048966 w 8320251"/>
                <a:gd name="connsiteY6" fmla="*/ 2642763 h 13177934"/>
                <a:gd name="connsiteX7" fmla="*/ 7394044 w 8320251"/>
                <a:gd name="connsiteY7" fmla="*/ 3988681 h 13177934"/>
                <a:gd name="connsiteX8" fmla="*/ 7262849 w 8320251"/>
                <a:gd name="connsiteY8" fmla="*/ 4324240 h 13177934"/>
                <a:gd name="connsiteX9" fmla="*/ 6605839 w 8320251"/>
                <a:gd name="connsiteY9" fmla="*/ 6783526 h 13177934"/>
                <a:gd name="connsiteX10" fmla="*/ 2914026 w 8320251"/>
                <a:gd name="connsiteY10" fmla="*/ 13177934 h 13177934"/>
                <a:gd name="connsiteX11" fmla="*/ 213541 w 8320251"/>
                <a:gd name="connsiteY11" fmla="*/ 11618808 h 13177934"/>
                <a:gd name="connsiteX12" fmla="*/ 145081 w 8320251"/>
                <a:gd name="connsiteY12" fmla="*/ 11145782 h 13177934"/>
                <a:gd name="connsiteX13" fmla="*/ 0 w 8320251"/>
                <a:gd name="connsiteY13" fmla="*/ 8787089 h 13177934"/>
                <a:gd name="connsiteX14" fmla="*/ 14361 w 8320251"/>
                <a:gd name="connsiteY14" fmla="*/ 8041762 h 13177934"/>
                <a:gd name="connsiteX15" fmla="*/ 28130 w 8320251"/>
                <a:gd name="connsiteY15" fmla="*/ 7803943 h 13177934"/>
                <a:gd name="connsiteX16" fmla="*/ 124821 w 8320251"/>
                <a:gd name="connsiteY16" fmla="*/ 7937473 h 13177934"/>
                <a:gd name="connsiteX17" fmla="*/ 3448996 w 8320251"/>
                <a:gd name="connsiteY17" fmla="*/ 11497863 h 13177934"/>
                <a:gd name="connsiteX18" fmla="*/ 3741462 w 8320251"/>
                <a:gd name="connsiteY18" fmla="*/ 11744772 h 13177934"/>
                <a:gd name="connsiteX19" fmla="*/ 6605839 w 8320251"/>
                <a:gd name="connsiteY19" fmla="*/ 6783525 h 13177934"/>
                <a:gd name="connsiteX20" fmla="*/ 6605839 w 8320251"/>
                <a:gd name="connsiteY20" fmla="*/ 6783526 h 13177934"/>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8320251 w 8320251"/>
                <a:gd name="connsiteY4" fmla="*/ 2185457 h 13177934"/>
                <a:gd name="connsiteX5" fmla="*/ 8048966 w 8320251"/>
                <a:gd name="connsiteY5" fmla="*/ 2642763 h 13177934"/>
                <a:gd name="connsiteX6" fmla="*/ 7394044 w 8320251"/>
                <a:gd name="connsiteY6" fmla="*/ 3988681 h 13177934"/>
                <a:gd name="connsiteX7" fmla="*/ 7262849 w 8320251"/>
                <a:gd name="connsiteY7" fmla="*/ 4324240 h 13177934"/>
                <a:gd name="connsiteX8" fmla="*/ 6605839 w 8320251"/>
                <a:gd name="connsiteY8" fmla="*/ 6783526 h 13177934"/>
                <a:gd name="connsiteX9" fmla="*/ 2914026 w 8320251"/>
                <a:gd name="connsiteY9" fmla="*/ 13177934 h 13177934"/>
                <a:gd name="connsiteX10" fmla="*/ 213541 w 8320251"/>
                <a:gd name="connsiteY10" fmla="*/ 11618808 h 13177934"/>
                <a:gd name="connsiteX11" fmla="*/ 145081 w 8320251"/>
                <a:gd name="connsiteY11" fmla="*/ 11145782 h 13177934"/>
                <a:gd name="connsiteX12" fmla="*/ 0 w 8320251"/>
                <a:gd name="connsiteY12" fmla="*/ 8787089 h 13177934"/>
                <a:gd name="connsiteX13" fmla="*/ 14361 w 8320251"/>
                <a:gd name="connsiteY13" fmla="*/ 8041762 h 13177934"/>
                <a:gd name="connsiteX14" fmla="*/ 28130 w 8320251"/>
                <a:gd name="connsiteY14" fmla="*/ 7803943 h 13177934"/>
                <a:gd name="connsiteX15" fmla="*/ 124821 w 8320251"/>
                <a:gd name="connsiteY15" fmla="*/ 7937473 h 13177934"/>
                <a:gd name="connsiteX16" fmla="*/ 3448996 w 8320251"/>
                <a:gd name="connsiteY16" fmla="*/ 11497863 h 13177934"/>
                <a:gd name="connsiteX17" fmla="*/ 3741462 w 8320251"/>
                <a:gd name="connsiteY17" fmla="*/ 11744772 h 13177934"/>
                <a:gd name="connsiteX18" fmla="*/ 6605839 w 8320251"/>
                <a:gd name="connsiteY18" fmla="*/ 6783525 h 13177934"/>
                <a:gd name="connsiteX19" fmla="*/ 6605839 w 8320251"/>
                <a:gd name="connsiteY19" fmla="*/ 6783526 h 13177934"/>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8320251 w 8320251"/>
                <a:gd name="connsiteY4" fmla="*/ 2185457 h 13177934"/>
                <a:gd name="connsiteX5" fmla="*/ 8048966 w 8320251"/>
                <a:gd name="connsiteY5" fmla="*/ 2642763 h 13177934"/>
                <a:gd name="connsiteX6" fmla="*/ 7394044 w 8320251"/>
                <a:gd name="connsiteY6" fmla="*/ 3988681 h 13177934"/>
                <a:gd name="connsiteX7" fmla="*/ 7262849 w 8320251"/>
                <a:gd name="connsiteY7" fmla="*/ 4324240 h 13177934"/>
                <a:gd name="connsiteX8" fmla="*/ 6605839 w 8320251"/>
                <a:gd name="connsiteY8" fmla="*/ 6783526 h 13177934"/>
                <a:gd name="connsiteX9" fmla="*/ 2914026 w 8320251"/>
                <a:gd name="connsiteY9" fmla="*/ 13177934 h 13177934"/>
                <a:gd name="connsiteX10" fmla="*/ 213541 w 8320251"/>
                <a:gd name="connsiteY10" fmla="*/ 11618808 h 13177934"/>
                <a:gd name="connsiteX11" fmla="*/ 145081 w 8320251"/>
                <a:gd name="connsiteY11" fmla="*/ 11145782 h 13177934"/>
                <a:gd name="connsiteX12" fmla="*/ 0 w 8320251"/>
                <a:gd name="connsiteY12" fmla="*/ 8787089 h 13177934"/>
                <a:gd name="connsiteX13" fmla="*/ 14361 w 8320251"/>
                <a:gd name="connsiteY13" fmla="*/ 8041762 h 13177934"/>
                <a:gd name="connsiteX14" fmla="*/ 28130 w 8320251"/>
                <a:gd name="connsiteY14" fmla="*/ 7803943 h 13177934"/>
                <a:gd name="connsiteX15" fmla="*/ 124821 w 8320251"/>
                <a:gd name="connsiteY15" fmla="*/ 7937473 h 13177934"/>
                <a:gd name="connsiteX16" fmla="*/ 3741462 w 8320251"/>
                <a:gd name="connsiteY16" fmla="*/ 11744772 h 13177934"/>
                <a:gd name="connsiteX17" fmla="*/ 6605839 w 8320251"/>
                <a:gd name="connsiteY17" fmla="*/ 6783525 h 13177934"/>
                <a:gd name="connsiteX18" fmla="*/ 6605839 w 8320251"/>
                <a:gd name="connsiteY18" fmla="*/ 6783526 h 13177934"/>
                <a:gd name="connsiteX0" fmla="*/ 7262849 w 8320251"/>
                <a:gd name="connsiteY0" fmla="*/ 4324240 h 13177934"/>
                <a:gd name="connsiteX1" fmla="*/ 6898949 w 8320251"/>
                <a:gd name="connsiteY1" fmla="*/ 3910143 h 13177934"/>
                <a:gd name="connsiteX2" fmla="*/ 4662611 w 8320251"/>
                <a:gd name="connsiteY2" fmla="*/ 355373 h 13177934"/>
                <a:gd name="connsiteX3" fmla="*/ 4509595 w 8320251"/>
                <a:gd name="connsiteY3" fmla="*/ 0 h 13177934"/>
                <a:gd name="connsiteX4" fmla="*/ 8320251 w 8320251"/>
                <a:gd name="connsiteY4" fmla="*/ 2185457 h 13177934"/>
                <a:gd name="connsiteX5" fmla="*/ 8048966 w 8320251"/>
                <a:gd name="connsiteY5" fmla="*/ 2642763 h 13177934"/>
                <a:gd name="connsiteX6" fmla="*/ 7394044 w 8320251"/>
                <a:gd name="connsiteY6" fmla="*/ 3988681 h 13177934"/>
                <a:gd name="connsiteX7" fmla="*/ 7262849 w 8320251"/>
                <a:gd name="connsiteY7" fmla="*/ 4324240 h 13177934"/>
                <a:gd name="connsiteX8" fmla="*/ 6605839 w 8320251"/>
                <a:gd name="connsiteY8" fmla="*/ 6783526 h 13177934"/>
                <a:gd name="connsiteX9" fmla="*/ 2914026 w 8320251"/>
                <a:gd name="connsiteY9" fmla="*/ 13177934 h 13177934"/>
                <a:gd name="connsiteX10" fmla="*/ 213541 w 8320251"/>
                <a:gd name="connsiteY10" fmla="*/ 11618808 h 13177934"/>
                <a:gd name="connsiteX11" fmla="*/ 145081 w 8320251"/>
                <a:gd name="connsiteY11" fmla="*/ 11145782 h 13177934"/>
                <a:gd name="connsiteX12" fmla="*/ 0 w 8320251"/>
                <a:gd name="connsiteY12" fmla="*/ 8787089 h 13177934"/>
                <a:gd name="connsiteX13" fmla="*/ 14361 w 8320251"/>
                <a:gd name="connsiteY13" fmla="*/ 8041762 h 13177934"/>
                <a:gd name="connsiteX14" fmla="*/ 28130 w 8320251"/>
                <a:gd name="connsiteY14" fmla="*/ 7803943 h 13177934"/>
                <a:gd name="connsiteX15" fmla="*/ 124821 w 8320251"/>
                <a:gd name="connsiteY15" fmla="*/ 7937473 h 13177934"/>
                <a:gd name="connsiteX16" fmla="*/ 6605839 w 8320251"/>
                <a:gd name="connsiteY16" fmla="*/ 6783525 h 13177934"/>
                <a:gd name="connsiteX17" fmla="*/ 6605839 w 8320251"/>
                <a:gd name="connsiteY17" fmla="*/ 6783526 h 13177934"/>
                <a:gd name="connsiteX0" fmla="*/ 7262849 w 8320251"/>
                <a:gd name="connsiteY0" fmla="*/ 4324240 h 11618808"/>
                <a:gd name="connsiteX1" fmla="*/ 6898949 w 8320251"/>
                <a:gd name="connsiteY1" fmla="*/ 3910143 h 11618808"/>
                <a:gd name="connsiteX2" fmla="*/ 4662611 w 8320251"/>
                <a:gd name="connsiteY2" fmla="*/ 355373 h 11618808"/>
                <a:gd name="connsiteX3" fmla="*/ 4509595 w 8320251"/>
                <a:gd name="connsiteY3" fmla="*/ 0 h 11618808"/>
                <a:gd name="connsiteX4" fmla="*/ 8320251 w 8320251"/>
                <a:gd name="connsiteY4" fmla="*/ 2185457 h 11618808"/>
                <a:gd name="connsiteX5" fmla="*/ 8048966 w 8320251"/>
                <a:gd name="connsiteY5" fmla="*/ 2642763 h 11618808"/>
                <a:gd name="connsiteX6" fmla="*/ 7394044 w 8320251"/>
                <a:gd name="connsiteY6" fmla="*/ 3988681 h 11618808"/>
                <a:gd name="connsiteX7" fmla="*/ 7262849 w 8320251"/>
                <a:gd name="connsiteY7" fmla="*/ 4324240 h 11618808"/>
                <a:gd name="connsiteX8" fmla="*/ 6605839 w 8320251"/>
                <a:gd name="connsiteY8" fmla="*/ 6783526 h 11618808"/>
                <a:gd name="connsiteX9" fmla="*/ 213541 w 8320251"/>
                <a:gd name="connsiteY9" fmla="*/ 11618808 h 11618808"/>
                <a:gd name="connsiteX10" fmla="*/ 145081 w 8320251"/>
                <a:gd name="connsiteY10" fmla="*/ 11145782 h 11618808"/>
                <a:gd name="connsiteX11" fmla="*/ 0 w 8320251"/>
                <a:gd name="connsiteY11" fmla="*/ 8787089 h 11618808"/>
                <a:gd name="connsiteX12" fmla="*/ 14361 w 8320251"/>
                <a:gd name="connsiteY12" fmla="*/ 8041762 h 11618808"/>
                <a:gd name="connsiteX13" fmla="*/ 28130 w 8320251"/>
                <a:gd name="connsiteY13" fmla="*/ 7803943 h 11618808"/>
                <a:gd name="connsiteX14" fmla="*/ 124821 w 8320251"/>
                <a:gd name="connsiteY14" fmla="*/ 7937473 h 11618808"/>
                <a:gd name="connsiteX15" fmla="*/ 6605839 w 8320251"/>
                <a:gd name="connsiteY15" fmla="*/ 6783525 h 11618808"/>
                <a:gd name="connsiteX16" fmla="*/ 6605839 w 8320251"/>
                <a:gd name="connsiteY16" fmla="*/ 6783526 h 11618808"/>
                <a:gd name="connsiteX0" fmla="*/ 7262849 w 8320251"/>
                <a:gd name="connsiteY0" fmla="*/ 4324240 h 11145782"/>
                <a:gd name="connsiteX1" fmla="*/ 6898949 w 8320251"/>
                <a:gd name="connsiteY1" fmla="*/ 3910143 h 11145782"/>
                <a:gd name="connsiteX2" fmla="*/ 4662611 w 8320251"/>
                <a:gd name="connsiteY2" fmla="*/ 355373 h 11145782"/>
                <a:gd name="connsiteX3" fmla="*/ 4509595 w 8320251"/>
                <a:gd name="connsiteY3" fmla="*/ 0 h 11145782"/>
                <a:gd name="connsiteX4" fmla="*/ 8320251 w 8320251"/>
                <a:gd name="connsiteY4" fmla="*/ 2185457 h 11145782"/>
                <a:gd name="connsiteX5" fmla="*/ 8048966 w 8320251"/>
                <a:gd name="connsiteY5" fmla="*/ 2642763 h 11145782"/>
                <a:gd name="connsiteX6" fmla="*/ 7394044 w 8320251"/>
                <a:gd name="connsiteY6" fmla="*/ 3988681 h 11145782"/>
                <a:gd name="connsiteX7" fmla="*/ 7262849 w 8320251"/>
                <a:gd name="connsiteY7" fmla="*/ 4324240 h 11145782"/>
                <a:gd name="connsiteX8" fmla="*/ 6605839 w 8320251"/>
                <a:gd name="connsiteY8" fmla="*/ 6783526 h 11145782"/>
                <a:gd name="connsiteX9" fmla="*/ 145081 w 8320251"/>
                <a:gd name="connsiteY9" fmla="*/ 11145782 h 11145782"/>
                <a:gd name="connsiteX10" fmla="*/ 0 w 8320251"/>
                <a:gd name="connsiteY10" fmla="*/ 8787089 h 11145782"/>
                <a:gd name="connsiteX11" fmla="*/ 14361 w 8320251"/>
                <a:gd name="connsiteY11" fmla="*/ 8041762 h 11145782"/>
                <a:gd name="connsiteX12" fmla="*/ 28130 w 8320251"/>
                <a:gd name="connsiteY12" fmla="*/ 7803943 h 11145782"/>
                <a:gd name="connsiteX13" fmla="*/ 124821 w 8320251"/>
                <a:gd name="connsiteY13" fmla="*/ 7937473 h 11145782"/>
                <a:gd name="connsiteX14" fmla="*/ 6605839 w 8320251"/>
                <a:gd name="connsiteY14" fmla="*/ 6783525 h 11145782"/>
                <a:gd name="connsiteX15" fmla="*/ 6605839 w 8320251"/>
                <a:gd name="connsiteY15" fmla="*/ 6783526 h 11145782"/>
                <a:gd name="connsiteX0" fmla="*/ 7262849 w 8320251"/>
                <a:gd name="connsiteY0" fmla="*/ 4324240 h 8787089"/>
                <a:gd name="connsiteX1" fmla="*/ 6898949 w 8320251"/>
                <a:gd name="connsiteY1" fmla="*/ 3910143 h 8787089"/>
                <a:gd name="connsiteX2" fmla="*/ 4662611 w 8320251"/>
                <a:gd name="connsiteY2" fmla="*/ 355373 h 8787089"/>
                <a:gd name="connsiteX3" fmla="*/ 4509595 w 8320251"/>
                <a:gd name="connsiteY3" fmla="*/ 0 h 8787089"/>
                <a:gd name="connsiteX4" fmla="*/ 8320251 w 8320251"/>
                <a:gd name="connsiteY4" fmla="*/ 2185457 h 8787089"/>
                <a:gd name="connsiteX5" fmla="*/ 8048966 w 8320251"/>
                <a:gd name="connsiteY5" fmla="*/ 2642763 h 8787089"/>
                <a:gd name="connsiteX6" fmla="*/ 7394044 w 8320251"/>
                <a:gd name="connsiteY6" fmla="*/ 3988681 h 8787089"/>
                <a:gd name="connsiteX7" fmla="*/ 7262849 w 8320251"/>
                <a:gd name="connsiteY7" fmla="*/ 4324240 h 8787089"/>
                <a:gd name="connsiteX8" fmla="*/ 6605839 w 8320251"/>
                <a:gd name="connsiteY8" fmla="*/ 6783526 h 8787089"/>
                <a:gd name="connsiteX9" fmla="*/ 0 w 8320251"/>
                <a:gd name="connsiteY9" fmla="*/ 8787089 h 8787089"/>
                <a:gd name="connsiteX10" fmla="*/ 14361 w 8320251"/>
                <a:gd name="connsiteY10" fmla="*/ 8041762 h 8787089"/>
                <a:gd name="connsiteX11" fmla="*/ 28130 w 8320251"/>
                <a:gd name="connsiteY11" fmla="*/ 7803943 h 8787089"/>
                <a:gd name="connsiteX12" fmla="*/ 124821 w 8320251"/>
                <a:gd name="connsiteY12" fmla="*/ 7937473 h 8787089"/>
                <a:gd name="connsiteX13" fmla="*/ 6605839 w 8320251"/>
                <a:gd name="connsiteY13" fmla="*/ 6783525 h 8787089"/>
                <a:gd name="connsiteX14" fmla="*/ 6605839 w 8320251"/>
                <a:gd name="connsiteY14" fmla="*/ 6783526 h 8787089"/>
                <a:gd name="connsiteX0" fmla="*/ 7248488 w 8305890"/>
                <a:gd name="connsiteY0" fmla="*/ 4324240 h 8041762"/>
                <a:gd name="connsiteX1" fmla="*/ 6884588 w 8305890"/>
                <a:gd name="connsiteY1" fmla="*/ 3910143 h 8041762"/>
                <a:gd name="connsiteX2" fmla="*/ 4648250 w 8305890"/>
                <a:gd name="connsiteY2" fmla="*/ 355373 h 8041762"/>
                <a:gd name="connsiteX3" fmla="*/ 4495234 w 8305890"/>
                <a:gd name="connsiteY3" fmla="*/ 0 h 8041762"/>
                <a:gd name="connsiteX4" fmla="*/ 8305890 w 8305890"/>
                <a:gd name="connsiteY4" fmla="*/ 2185457 h 8041762"/>
                <a:gd name="connsiteX5" fmla="*/ 8034605 w 8305890"/>
                <a:gd name="connsiteY5" fmla="*/ 2642763 h 8041762"/>
                <a:gd name="connsiteX6" fmla="*/ 7379683 w 8305890"/>
                <a:gd name="connsiteY6" fmla="*/ 3988681 h 8041762"/>
                <a:gd name="connsiteX7" fmla="*/ 7248488 w 8305890"/>
                <a:gd name="connsiteY7" fmla="*/ 4324240 h 8041762"/>
                <a:gd name="connsiteX8" fmla="*/ 6591478 w 8305890"/>
                <a:gd name="connsiteY8" fmla="*/ 6783526 h 8041762"/>
                <a:gd name="connsiteX9" fmla="*/ 0 w 8305890"/>
                <a:gd name="connsiteY9" fmla="*/ 8041762 h 8041762"/>
                <a:gd name="connsiteX10" fmla="*/ 13769 w 8305890"/>
                <a:gd name="connsiteY10" fmla="*/ 7803943 h 8041762"/>
                <a:gd name="connsiteX11" fmla="*/ 110460 w 8305890"/>
                <a:gd name="connsiteY11" fmla="*/ 7937473 h 8041762"/>
                <a:gd name="connsiteX12" fmla="*/ 6591478 w 8305890"/>
                <a:gd name="connsiteY12" fmla="*/ 6783525 h 8041762"/>
                <a:gd name="connsiteX13" fmla="*/ 6591478 w 8305890"/>
                <a:gd name="connsiteY13" fmla="*/ 6783526 h 8041762"/>
                <a:gd name="connsiteX0" fmla="*/ 7248488 w 8305890"/>
                <a:gd name="connsiteY0" fmla="*/ 4324240 h 8041762"/>
                <a:gd name="connsiteX1" fmla="*/ 6884588 w 8305890"/>
                <a:gd name="connsiteY1" fmla="*/ 3910143 h 8041762"/>
                <a:gd name="connsiteX2" fmla="*/ 4648250 w 8305890"/>
                <a:gd name="connsiteY2" fmla="*/ 355373 h 8041762"/>
                <a:gd name="connsiteX3" fmla="*/ 4495234 w 8305890"/>
                <a:gd name="connsiteY3" fmla="*/ 0 h 8041762"/>
                <a:gd name="connsiteX4" fmla="*/ 8305890 w 8305890"/>
                <a:gd name="connsiteY4" fmla="*/ 2185457 h 8041762"/>
                <a:gd name="connsiteX5" fmla="*/ 8034605 w 8305890"/>
                <a:gd name="connsiteY5" fmla="*/ 2642763 h 8041762"/>
                <a:gd name="connsiteX6" fmla="*/ 7379683 w 8305890"/>
                <a:gd name="connsiteY6" fmla="*/ 3988681 h 8041762"/>
                <a:gd name="connsiteX7" fmla="*/ 7248488 w 8305890"/>
                <a:gd name="connsiteY7" fmla="*/ 4324240 h 8041762"/>
                <a:gd name="connsiteX8" fmla="*/ 6591478 w 8305890"/>
                <a:gd name="connsiteY8" fmla="*/ 6783526 h 8041762"/>
                <a:gd name="connsiteX9" fmla="*/ 0 w 8305890"/>
                <a:gd name="connsiteY9" fmla="*/ 8041762 h 8041762"/>
                <a:gd name="connsiteX10" fmla="*/ 13769 w 8305890"/>
                <a:gd name="connsiteY10" fmla="*/ 7803943 h 8041762"/>
                <a:gd name="connsiteX11" fmla="*/ 6591478 w 8305890"/>
                <a:gd name="connsiteY11" fmla="*/ 6783525 h 8041762"/>
                <a:gd name="connsiteX12" fmla="*/ 6591478 w 8305890"/>
                <a:gd name="connsiteY12" fmla="*/ 6783526 h 8041762"/>
                <a:gd name="connsiteX0" fmla="*/ 7248488 w 8305890"/>
                <a:gd name="connsiteY0" fmla="*/ 4324240 h 8041762"/>
                <a:gd name="connsiteX1" fmla="*/ 6884588 w 8305890"/>
                <a:gd name="connsiteY1" fmla="*/ 3910143 h 8041762"/>
                <a:gd name="connsiteX2" fmla="*/ 4648250 w 8305890"/>
                <a:gd name="connsiteY2" fmla="*/ 355373 h 8041762"/>
                <a:gd name="connsiteX3" fmla="*/ 4495234 w 8305890"/>
                <a:gd name="connsiteY3" fmla="*/ 0 h 8041762"/>
                <a:gd name="connsiteX4" fmla="*/ 8305890 w 8305890"/>
                <a:gd name="connsiteY4" fmla="*/ 2185457 h 8041762"/>
                <a:gd name="connsiteX5" fmla="*/ 8034605 w 8305890"/>
                <a:gd name="connsiteY5" fmla="*/ 2642763 h 8041762"/>
                <a:gd name="connsiteX6" fmla="*/ 7379683 w 8305890"/>
                <a:gd name="connsiteY6" fmla="*/ 3988681 h 8041762"/>
                <a:gd name="connsiteX7" fmla="*/ 7248488 w 8305890"/>
                <a:gd name="connsiteY7" fmla="*/ 4324240 h 8041762"/>
                <a:gd name="connsiteX8" fmla="*/ 6591478 w 8305890"/>
                <a:gd name="connsiteY8" fmla="*/ 6783526 h 8041762"/>
                <a:gd name="connsiteX9" fmla="*/ 0 w 8305890"/>
                <a:gd name="connsiteY9" fmla="*/ 8041762 h 8041762"/>
                <a:gd name="connsiteX10" fmla="*/ 6591478 w 8305890"/>
                <a:gd name="connsiteY10" fmla="*/ 6783525 h 8041762"/>
                <a:gd name="connsiteX11" fmla="*/ 6591478 w 8305890"/>
                <a:gd name="connsiteY11" fmla="*/ 6783526 h 8041762"/>
                <a:gd name="connsiteX0" fmla="*/ 2753254 w 3810656"/>
                <a:gd name="connsiteY0" fmla="*/ 4324240 h 6783526"/>
                <a:gd name="connsiteX1" fmla="*/ 2389354 w 3810656"/>
                <a:gd name="connsiteY1" fmla="*/ 3910143 h 6783526"/>
                <a:gd name="connsiteX2" fmla="*/ 153016 w 3810656"/>
                <a:gd name="connsiteY2" fmla="*/ 355373 h 6783526"/>
                <a:gd name="connsiteX3" fmla="*/ 0 w 3810656"/>
                <a:gd name="connsiteY3" fmla="*/ 0 h 6783526"/>
                <a:gd name="connsiteX4" fmla="*/ 3810656 w 3810656"/>
                <a:gd name="connsiteY4" fmla="*/ 2185457 h 6783526"/>
                <a:gd name="connsiteX5" fmla="*/ 3539371 w 3810656"/>
                <a:gd name="connsiteY5" fmla="*/ 2642763 h 6783526"/>
                <a:gd name="connsiteX6" fmla="*/ 2884449 w 3810656"/>
                <a:gd name="connsiteY6" fmla="*/ 3988681 h 6783526"/>
                <a:gd name="connsiteX7" fmla="*/ 2753254 w 3810656"/>
                <a:gd name="connsiteY7" fmla="*/ 4324240 h 6783526"/>
                <a:gd name="connsiteX8" fmla="*/ 2096244 w 3810656"/>
                <a:gd name="connsiteY8" fmla="*/ 6783526 h 6783526"/>
                <a:gd name="connsiteX9" fmla="*/ 2096244 w 3810656"/>
                <a:gd name="connsiteY9" fmla="*/ 6783525 h 6783526"/>
                <a:gd name="connsiteX10" fmla="*/ 2096244 w 3810656"/>
                <a:gd name="connsiteY10" fmla="*/ 6783526 h 6783526"/>
                <a:gd name="connsiteX0" fmla="*/ 2753254 w 3810656"/>
                <a:gd name="connsiteY0" fmla="*/ 4324240 h 4324240"/>
                <a:gd name="connsiteX1" fmla="*/ 2389354 w 3810656"/>
                <a:gd name="connsiteY1" fmla="*/ 3910143 h 4324240"/>
                <a:gd name="connsiteX2" fmla="*/ 153016 w 3810656"/>
                <a:gd name="connsiteY2" fmla="*/ 355373 h 4324240"/>
                <a:gd name="connsiteX3" fmla="*/ 0 w 3810656"/>
                <a:gd name="connsiteY3" fmla="*/ 0 h 4324240"/>
                <a:gd name="connsiteX4" fmla="*/ 3810656 w 3810656"/>
                <a:gd name="connsiteY4" fmla="*/ 2185457 h 4324240"/>
                <a:gd name="connsiteX5" fmla="*/ 3539371 w 3810656"/>
                <a:gd name="connsiteY5" fmla="*/ 2642763 h 4324240"/>
                <a:gd name="connsiteX6" fmla="*/ 2884449 w 3810656"/>
                <a:gd name="connsiteY6" fmla="*/ 3988681 h 4324240"/>
                <a:gd name="connsiteX7" fmla="*/ 2753254 w 3810656"/>
                <a:gd name="connsiteY7" fmla="*/ 4324240 h 432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656" h="4324240">
                  <a:moveTo>
                    <a:pt x="2753254" y="4324240"/>
                  </a:moveTo>
                  <a:lnTo>
                    <a:pt x="2389354" y="3910143"/>
                  </a:lnTo>
                  <a:cubicBezTo>
                    <a:pt x="1474330" y="2825470"/>
                    <a:pt x="725246" y="1626973"/>
                    <a:pt x="153016" y="355373"/>
                  </a:cubicBezTo>
                  <a:lnTo>
                    <a:pt x="0" y="0"/>
                  </a:lnTo>
                  <a:lnTo>
                    <a:pt x="3810656" y="2185457"/>
                  </a:lnTo>
                  <a:lnTo>
                    <a:pt x="3539371" y="2642763"/>
                  </a:lnTo>
                  <a:cubicBezTo>
                    <a:pt x="3295403" y="3076095"/>
                    <a:pt x="3076443" y="3525386"/>
                    <a:pt x="2884449" y="3988681"/>
                  </a:cubicBezTo>
                  <a:lnTo>
                    <a:pt x="2753254" y="4324240"/>
                  </a:lnTo>
                  <a:close/>
                </a:path>
              </a:pathLst>
            </a:custGeom>
            <a:solidFill>
              <a:srgbClr val="32AB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dirty="0">
                <a:solidFill>
                  <a:schemeClr val="tx1"/>
                </a:solidFill>
              </a:endParaRPr>
            </a:p>
          </p:txBody>
        </p:sp>
        <p:sp>
          <p:nvSpPr>
            <p:cNvPr id="49" name="Vrije vorm: vorm 48">
              <a:extLst>
                <a:ext uri="{FF2B5EF4-FFF2-40B4-BE49-F238E27FC236}">
                  <a16:creationId xmlns:a16="http://schemas.microsoft.com/office/drawing/2014/main" id="{AB1C1F74-AA7D-46B9-A954-9C192AF8FE59}"/>
                </a:ext>
              </a:extLst>
            </p:cNvPr>
            <p:cNvSpPr/>
            <p:nvPr userDrawn="1"/>
          </p:nvSpPr>
          <p:spPr>
            <a:xfrm rot="14400000">
              <a:off x="2939441" y="-1193441"/>
              <a:ext cx="1223384" cy="2658183"/>
            </a:xfrm>
            <a:custGeom>
              <a:avLst/>
              <a:gdLst>
                <a:gd name="connsiteX0" fmla="*/ 1131845 w 1131845"/>
                <a:gd name="connsiteY0" fmla="*/ 498873 h 2459286"/>
                <a:gd name="connsiteX1" fmla="*/ 0 w 1131845"/>
                <a:gd name="connsiteY1" fmla="*/ 2459286 h 2459286"/>
                <a:gd name="connsiteX2" fmla="*/ 62013 w 1131845"/>
                <a:gd name="connsiteY2" fmla="*/ 2088536 h 2459286"/>
                <a:gd name="connsiteX3" fmla="*/ 605273 w 1131845"/>
                <a:gd name="connsiteY3" fmla="*/ 132330 h 2459286"/>
                <a:gd name="connsiteX4" fmla="*/ 657010 w 1131845"/>
                <a:gd name="connsiteY4" fmla="*/ 0 h 2459286"/>
                <a:gd name="connsiteX5" fmla="*/ 695391 w 1131845"/>
                <a:gd name="connsiteY5" fmla="*/ 43675 h 2459286"/>
                <a:gd name="connsiteX6" fmla="*/ 1131845 w 1131845"/>
                <a:gd name="connsiteY6" fmla="*/ 498873 h 245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845" h="2459286">
                  <a:moveTo>
                    <a:pt x="1131845" y="498873"/>
                  </a:moveTo>
                  <a:lnTo>
                    <a:pt x="0" y="2459286"/>
                  </a:lnTo>
                  <a:lnTo>
                    <a:pt x="62013" y="2088536"/>
                  </a:lnTo>
                  <a:cubicBezTo>
                    <a:pt x="190908" y="1415827"/>
                    <a:pt x="373541" y="762212"/>
                    <a:pt x="605273" y="132330"/>
                  </a:cubicBezTo>
                  <a:lnTo>
                    <a:pt x="657010" y="0"/>
                  </a:lnTo>
                  <a:lnTo>
                    <a:pt x="695391" y="43675"/>
                  </a:lnTo>
                  <a:lnTo>
                    <a:pt x="1131845" y="498873"/>
                  </a:lnTo>
                  <a:close/>
                </a:path>
              </a:pathLst>
            </a:custGeom>
            <a:solidFill>
              <a:srgbClr val="00A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solidFill>
                  <a:schemeClr val="tx1"/>
                </a:solidFill>
              </a:endParaRPr>
            </a:p>
          </p:txBody>
        </p:sp>
        <p:sp>
          <p:nvSpPr>
            <p:cNvPr id="46" name="Vrije vorm: vorm 45">
              <a:extLst>
                <a:ext uri="{FF2B5EF4-FFF2-40B4-BE49-F238E27FC236}">
                  <a16:creationId xmlns:a16="http://schemas.microsoft.com/office/drawing/2014/main" id="{A0A7AB6F-A9A2-4EDC-9A38-01AB6D9038AE}"/>
                </a:ext>
              </a:extLst>
            </p:cNvPr>
            <p:cNvSpPr/>
            <p:nvPr userDrawn="1"/>
          </p:nvSpPr>
          <p:spPr>
            <a:xfrm rot="14400000">
              <a:off x="5838209" y="3918035"/>
              <a:ext cx="1995395" cy="5110262"/>
            </a:xfrm>
            <a:custGeom>
              <a:avLst/>
              <a:gdLst>
                <a:gd name="connsiteX0" fmla="*/ 1042029 w 1948974"/>
                <a:gd name="connsiteY0" fmla="*/ 4914365 h 4914365"/>
                <a:gd name="connsiteX1" fmla="*/ 667673 w 1948974"/>
                <a:gd name="connsiteY1" fmla="*/ 4397378 h 4914365"/>
                <a:gd name="connsiteX2" fmla="*/ 220859 w 1948974"/>
                <a:gd name="connsiteY2" fmla="*/ 3732486 h 4914365"/>
                <a:gd name="connsiteX3" fmla="*/ 0 w 1948974"/>
                <a:gd name="connsiteY3" fmla="*/ 3375722 h 4914365"/>
                <a:gd name="connsiteX4" fmla="*/ 1948974 w 1948974"/>
                <a:gd name="connsiteY4" fmla="*/ 0 h 4914365"/>
                <a:gd name="connsiteX5" fmla="*/ 1893657 w 1948974"/>
                <a:gd name="connsiteY5" fmla="*/ 168167 h 4914365"/>
                <a:gd name="connsiteX6" fmla="*/ 1070992 w 1948974"/>
                <a:gd name="connsiteY6" fmla="*/ 4414134 h 4914365"/>
                <a:gd name="connsiteX7" fmla="*/ 1042029 w 1948974"/>
                <a:gd name="connsiteY7" fmla="*/ 4914365 h 49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974" h="4914365">
                  <a:moveTo>
                    <a:pt x="1042029" y="4914365"/>
                  </a:moveTo>
                  <a:lnTo>
                    <a:pt x="667673" y="4397378"/>
                  </a:lnTo>
                  <a:cubicBezTo>
                    <a:pt x="514686" y="4178101"/>
                    <a:pt x="365737" y="3956430"/>
                    <a:pt x="220859" y="3732486"/>
                  </a:cubicBezTo>
                  <a:lnTo>
                    <a:pt x="0" y="3375722"/>
                  </a:lnTo>
                  <a:lnTo>
                    <a:pt x="1948974" y="0"/>
                  </a:lnTo>
                  <a:lnTo>
                    <a:pt x="1893657" y="168167"/>
                  </a:lnTo>
                  <a:cubicBezTo>
                    <a:pt x="1465024" y="1524011"/>
                    <a:pt x="1184476" y="2945660"/>
                    <a:pt x="1070992" y="4414134"/>
                  </a:cubicBezTo>
                  <a:lnTo>
                    <a:pt x="1042029" y="4914365"/>
                  </a:lnTo>
                  <a:close/>
                </a:path>
              </a:pathLst>
            </a:custGeom>
            <a:solidFill>
              <a:srgbClr val="00A2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nl-NL" sz="1013">
                <a:solidFill>
                  <a:schemeClr val="tx1"/>
                </a:solidFill>
              </a:endParaRPr>
            </a:p>
          </p:txBody>
        </p:sp>
        <p:sp>
          <p:nvSpPr>
            <p:cNvPr id="43" name="Vrije vorm: vorm 42">
              <a:extLst>
                <a:ext uri="{FF2B5EF4-FFF2-40B4-BE49-F238E27FC236}">
                  <a16:creationId xmlns:a16="http://schemas.microsoft.com/office/drawing/2014/main" id="{AFC5597C-BF88-4F99-A1CA-23A52138406A}"/>
                </a:ext>
              </a:extLst>
            </p:cNvPr>
            <p:cNvSpPr/>
            <p:nvPr userDrawn="1"/>
          </p:nvSpPr>
          <p:spPr>
            <a:xfrm rot="10800000">
              <a:off x="0" y="0"/>
              <a:ext cx="10555337" cy="6857999"/>
            </a:xfrm>
            <a:custGeom>
              <a:avLst/>
              <a:gdLst>
                <a:gd name="connsiteX0" fmla="*/ 5728754 w 10555337"/>
                <a:gd name="connsiteY0" fmla="*/ 6857999 h 6857999"/>
                <a:gd name="connsiteX1" fmla="*/ 0 w 10555337"/>
                <a:gd name="connsiteY1" fmla="*/ 6857999 h 6857999"/>
                <a:gd name="connsiteX2" fmla="*/ 67596 w 10555337"/>
                <a:gd name="connsiteY2" fmla="*/ 6481261 h 6857999"/>
                <a:gd name="connsiteX3" fmla="*/ 1488896 w 10555337"/>
                <a:gd name="connsiteY3" fmla="*/ 1822246 h 6857999"/>
                <a:gd name="connsiteX4" fmla="*/ 1556192 w 10555337"/>
                <a:gd name="connsiteY4" fmla="*/ 1671746 h 6857999"/>
                <a:gd name="connsiteX5" fmla="*/ 2003888 w 10555337"/>
                <a:gd name="connsiteY5" fmla="*/ 1446712 h 6857999"/>
                <a:gd name="connsiteX6" fmla="*/ 6092336 w 10555337"/>
                <a:gd name="connsiteY6" fmla="*/ 36178 h 6857999"/>
                <a:gd name="connsiteX7" fmla="*/ 6265633 w 10555337"/>
                <a:gd name="connsiteY7" fmla="*/ 0 h 6857999"/>
                <a:gd name="connsiteX8" fmla="*/ 10555337 w 10555337"/>
                <a:gd name="connsiteY8" fmla="*/ 0 h 6857999"/>
                <a:gd name="connsiteX9" fmla="*/ 10555337 w 10555337"/>
                <a:gd name="connsiteY9" fmla="*/ 1650836 h 6857999"/>
                <a:gd name="connsiteX10" fmla="*/ 10324083 w 10555337"/>
                <a:gd name="connsiteY10" fmla="*/ 1961038 h 6857999"/>
                <a:gd name="connsiteX11" fmla="*/ 8363731 w 10555337"/>
                <a:gd name="connsiteY11" fmla="*/ 5675148 h 6857999"/>
                <a:gd name="connsiteX12" fmla="*/ 8187062 w 10555337"/>
                <a:gd name="connsiteY12" fmla="*/ 6197344 h 6857999"/>
                <a:gd name="connsiteX13" fmla="*/ 8046593 w 10555337"/>
                <a:gd name="connsiteY13" fmla="*/ 6218703 h 6857999"/>
                <a:gd name="connsiteX14" fmla="*/ 6080840 w 10555337"/>
                <a:gd name="connsiteY14" fmla="*/ 672633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55337" h="6857999">
                  <a:moveTo>
                    <a:pt x="5728754" y="6857999"/>
                  </a:moveTo>
                  <a:lnTo>
                    <a:pt x="0" y="6857999"/>
                  </a:lnTo>
                  <a:lnTo>
                    <a:pt x="67596" y="6481261"/>
                  </a:lnTo>
                  <a:cubicBezTo>
                    <a:pt x="377950" y="4861502"/>
                    <a:pt x="858130" y="3302082"/>
                    <a:pt x="1488896" y="1822246"/>
                  </a:cubicBezTo>
                  <a:lnTo>
                    <a:pt x="1556192" y="1671746"/>
                  </a:lnTo>
                  <a:lnTo>
                    <a:pt x="2003888" y="1446712"/>
                  </a:lnTo>
                  <a:cubicBezTo>
                    <a:pt x="3332364" y="810756"/>
                    <a:pt x="4703824" y="342894"/>
                    <a:pt x="6092336" y="36178"/>
                  </a:cubicBezTo>
                  <a:lnTo>
                    <a:pt x="6265633" y="0"/>
                  </a:lnTo>
                  <a:lnTo>
                    <a:pt x="10555337" y="0"/>
                  </a:lnTo>
                  <a:lnTo>
                    <a:pt x="10555337" y="1650836"/>
                  </a:lnTo>
                  <a:lnTo>
                    <a:pt x="10324083" y="1961038"/>
                  </a:lnTo>
                  <a:cubicBezTo>
                    <a:pt x="9508960" y="3092404"/>
                    <a:pt x="8845573" y="4340378"/>
                    <a:pt x="8363731" y="5675148"/>
                  </a:cubicBezTo>
                  <a:lnTo>
                    <a:pt x="8187062" y="6197344"/>
                  </a:lnTo>
                  <a:lnTo>
                    <a:pt x="8046593" y="6218703"/>
                  </a:lnTo>
                  <a:cubicBezTo>
                    <a:pt x="7385233" y="6332958"/>
                    <a:pt x="6727869" y="6501601"/>
                    <a:pt x="6080840" y="6726330"/>
                  </a:cubicBezTo>
                  <a:close/>
                </a:path>
              </a:pathLst>
            </a:custGeom>
            <a:solidFill>
              <a:srgbClr val="0080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solidFill>
                  <a:schemeClr val="tx1"/>
                </a:solidFill>
              </a:endParaRPr>
            </a:p>
          </p:txBody>
        </p:sp>
      </p:grpSp>
      <p:grpSp>
        <p:nvGrpSpPr>
          <p:cNvPr id="55" name="Groep 54">
            <a:extLst>
              <a:ext uri="{FF2B5EF4-FFF2-40B4-BE49-F238E27FC236}">
                <a16:creationId xmlns:a16="http://schemas.microsoft.com/office/drawing/2014/main" id="{A155D26A-C570-4624-A176-FEFFAA66C619}"/>
              </a:ext>
            </a:extLst>
          </p:cNvPr>
          <p:cNvGrpSpPr/>
          <p:nvPr userDrawn="1"/>
        </p:nvGrpSpPr>
        <p:grpSpPr>
          <a:xfrm>
            <a:off x="3565158" y="836518"/>
            <a:ext cx="2013684" cy="441515"/>
            <a:chOff x="2715876" y="3239181"/>
            <a:chExt cx="6223450" cy="1364534"/>
          </a:xfrm>
        </p:grpSpPr>
        <p:sp>
          <p:nvSpPr>
            <p:cNvPr id="56" name="Vrije vorm: vorm 55">
              <a:extLst>
                <a:ext uri="{FF2B5EF4-FFF2-40B4-BE49-F238E27FC236}">
                  <a16:creationId xmlns:a16="http://schemas.microsoft.com/office/drawing/2014/main" id="{CE15165C-5652-4592-817D-B93623D935D4}"/>
                </a:ext>
              </a:extLst>
            </p:cNvPr>
            <p:cNvSpPr/>
            <p:nvPr/>
          </p:nvSpPr>
          <p:spPr>
            <a:xfrm>
              <a:off x="2716718" y="3475031"/>
              <a:ext cx="1210447" cy="1091490"/>
            </a:xfrm>
            <a:custGeom>
              <a:avLst/>
              <a:gdLst>
                <a:gd name="connsiteX0" fmla="*/ 995044 w 1210447"/>
                <a:gd name="connsiteY0" fmla="*/ 198838 h 1091490"/>
                <a:gd name="connsiteX1" fmla="*/ 1012532 w 1210447"/>
                <a:gd name="connsiteY1" fmla="*/ 227030 h 1091490"/>
                <a:gd name="connsiteX2" fmla="*/ 1150070 w 1210447"/>
                <a:gd name="connsiteY2" fmla="*/ 296981 h 1091490"/>
                <a:gd name="connsiteX3" fmla="*/ 1174590 w 1210447"/>
                <a:gd name="connsiteY3" fmla="*/ 287335 h 1091490"/>
                <a:gd name="connsiteX4" fmla="*/ 1205707 w 1210447"/>
                <a:gd name="connsiteY4" fmla="*/ 565460 h 1091490"/>
                <a:gd name="connsiteX5" fmla="*/ 1200542 w 1210447"/>
                <a:gd name="connsiteY5" fmla="*/ 598506 h 1091490"/>
                <a:gd name="connsiteX6" fmla="*/ 1162330 w 1210447"/>
                <a:gd name="connsiteY6" fmla="*/ 589420 h 1091490"/>
                <a:gd name="connsiteX7" fmla="*/ 1042529 w 1210447"/>
                <a:gd name="connsiteY7" fmla="*/ 686380 h 1091490"/>
                <a:gd name="connsiteX8" fmla="*/ 972391 w 1210447"/>
                <a:gd name="connsiteY8" fmla="*/ 819562 h 1091490"/>
                <a:gd name="connsiteX9" fmla="*/ 859186 w 1210447"/>
                <a:gd name="connsiteY9" fmla="*/ 916211 h 1091490"/>
                <a:gd name="connsiteX10" fmla="*/ 789546 w 1210447"/>
                <a:gd name="connsiteY10" fmla="*/ 1054869 h 1091490"/>
                <a:gd name="connsiteX11" fmla="*/ 791724 w 1210447"/>
                <a:gd name="connsiteY11" fmla="*/ 1061964 h 1091490"/>
                <a:gd name="connsiteX12" fmla="*/ 542040 w 1210447"/>
                <a:gd name="connsiteY12" fmla="*/ 1088351 h 1091490"/>
                <a:gd name="connsiteX13" fmla="*/ 138761 w 1210447"/>
                <a:gd name="connsiteY13" fmla="*/ 874888 h 1091490"/>
                <a:gd name="connsiteX14" fmla="*/ 2157 w 1210447"/>
                <a:gd name="connsiteY14" fmla="*/ 442609 h 1091490"/>
                <a:gd name="connsiteX15" fmla="*/ 2841 w 1210447"/>
                <a:gd name="connsiteY15" fmla="*/ 435639 h 1091490"/>
                <a:gd name="connsiteX16" fmla="*/ 383404 w 1210447"/>
                <a:gd name="connsiteY16" fmla="*/ 926418 h 1091490"/>
                <a:gd name="connsiteX17" fmla="*/ 531211 w 1210447"/>
                <a:gd name="connsiteY17" fmla="*/ 962389 h 1091490"/>
                <a:gd name="connsiteX18" fmla="*/ 626928 w 1210447"/>
                <a:gd name="connsiteY18" fmla="*/ 885219 h 1091490"/>
                <a:gd name="connsiteX19" fmla="*/ 852465 w 1210447"/>
                <a:gd name="connsiteY19" fmla="*/ 800145 h 1091490"/>
                <a:gd name="connsiteX20" fmla="*/ 973884 w 1210447"/>
                <a:gd name="connsiteY20" fmla="*/ 343035 h 1091490"/>
                <a:gd name="connsiteX21" fmla="*/ 995044 w 1210447"/>
                <a:gd name="connsiteY21" fmla="*/ 198838 h 1091490"/>
                <a:gd name="connsiteX22" fmla="*/ 458832 w 1210447"/>
                <a:gd name="connsiteY22" fmla="*/ 0 h 1091490"/>
                <a:gd name="connsiteX23" fmla="*/ 582243 w 1210447"/>
                <a:gd name="connsiteY23" fmla="*/ 31117 h 1091490"/>
                <a:gd name="connsiteX24" fmla="*/ 969963 w 1210447"/>
                <a:gd name="connsiteY24" fmla="*/ 165481 h 1091490"/>
                <a:gd name="connsiteX25" fmla="*/ 970586 w 1210447"/>
                <a:gd name="connsiteY25" fmla="*/ 166290 h 1091490"/>
                <a:gd name="connsiteX26" fmla="*/ 823588 w 1210447"/>
                <a:gd name="connsiteY26" fmla="*/ 162244 h 1091490"/>
                <a:gd name="connsiteX27" fmla="*/ 345753 w 1210447"/>
                <a:gd name="connsiteY27" fmla="*/ 194046 h 1091490"/>
                <a:gd name="connsiteX28" fmla="*/ 212135 w 1210447"/>
                <a:gd name="connsiteY28" fmla="*/ 433959 h 1091490"/>
                <a:gd name="connsiteX29" fmla="*/ 207406 w 1210447"/>
                <a:gd name="connsiteY29" fmla="*/ 341977 h 1091490"/>
                <a:gd name="connsiteX30" fmla="*/ 253210 w 1210447"/>
                <a:gd name="connsiteY30" fmla="*/ 182906 h 1091490"/>
                <a:gd name="connsiteX31" fmla="*/ 360440 w 1210447"/>
                <a:gd name="connsiteY31" fmla="*/ 56011 h 1091490"/>
                <a:gd name="connsiteX32" fmla="*/ 458832 w 1210447"/>
                <a:gd name="connsiteY32" fmla="*/ 0 h 109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0447" h="1091490">
                  <a:moveTo>
                    <a:pt x="995044" y="198838"/>
                  </a:moveTo>
                  <a:cubicBezTo>
                    <a:pt x="1001267" y="207966"/>
                    <a:pt x="1007099" y="217363"/>
                    <a:pt x="1012532" y="227030"/>
                  </a:cubicBezTo>
                  <a:cubicBezTo>
                    <a:pt x="1040351" y="276444"/>
                    <a:pt x="1095055" y="310673"/>
                    <a:pt x="1150070" y="296981"/>
                  </a:cubicBezTo>
                  <a:cubicBezTo>
                    <a:pt x="1158621" y="294816"/>
                    <a:pt x="1166861" y="291574"/>
                    <a:pt x="1174590" y="287335"/>
                  </a:cubicBezTo>
                  <a:cubicBezTo>
                    <a:pt x="1206971" y="376241"/>
                    <a:pt x="1217638" y="471598"/>
                    <a:pt x="1205707" y="565460"/>
                  </a:cubicBezTo>
                  <a:cubicBezTo>
                    <a:pt x="1204338" y="576537"/>
                    <a:pt x="1202614" y="587553"/>
                    <a:pt x="1200542" y="598506"/>
                  </a:cubicBezTo>
                  <a:cubicBezTo>
                    <a:pt x="1188512" y="593042"/>
                    <a:pt x="1175536" y="589955"/>
                    <a:pt x="1162330" y="589420"/>
                  </a:cubicBezTo>
                  <a:cubicBezTo>
                    <a:pt x="1105634" y="587179"/>
                    <a:pt x="1059083" y="632112"/>
                    <a:pt x="1042529" y="686380"/>
                  </a:cubicBezTo>
                  <a:cubicBezTo>
                    <a:pt x="1027779" y="734811"/>
                    <a:pt x="1003981" y="779999"/>
                    <a:pt x="972391" y="819562"/>
                  </a:cubicBezTo>
                  <a:cubicBezTo>
                    <a:pt x="941105" y="858645"/>
                    <a:pt x="902694" y="891442"/>
                    <a:pt x="859186" y="916211"/>
                  </a:cubicBezTo>
                  <a:cubicBezTo>
                    <a:pt x="809772" y="944403"/>
                    <a:pt x="775419" y="999543"/>
                    <a:pt x="789546" y="1054869"/>
                  </a:cubicBezTo>
                  <a:cubicBezTo>
                    <a:pt x="790168" y="1057296"/>
                    <a:pt x="790977" y="1059599"/>
                    <a:pt x="791724" y="1061964"/>
                  </a:cubicBezTo>
                  <a:cubicBezTo>
                    <a:pt x="711218" y="1087928"/>
                    <a:pt x="626199" y="1096908"/>
                    <a:pt x="542040" y="1088351"/>
                  </a:cubicBezTo>
                  <a:cubicBezTo>
                    <a:pt x="384920" y="1072506"/>
                    <a:pt x="240207" y="995908"/>
                    <a:pt x="138761" y="874888"/>
                  </a:cubicBezTo>
                  <a:cubicBezTo>
                    <a:pt x="37906" y="754502"/>
                    <a:pt x="-11205" y="599091"/>
                    <a:pt x="2157" y="442609"/>
                  </a:cubicBezTo>
                  <a:cubicBezTo>
                    <a:pt x="2157" y="440307"/>
                    <a:pt x="2592" y="437942"/>
                    <a:pt x="2841" y="435639"/>
                  </a:cubicBezTo>
                  <a:cubicBezTo>
                    <a:pt x="27723" y="657616"/>
                    <a:pt x="174616" y="847050"/>
                    <a:pt x="383404" y="926418"/>
                  </a:cubicBezTo>
                  <a:cubicBezTo>
                    <a:pt x="430966" y="944571"/>
                    <a:pt x="480626" y="956657"/>
                    <a:pt x="531211" y="962389"/>
                  </a:cubicBezTo>
                  <a:cubicBezTo>
                    <a:pt x="579878" y="967928"/>
                    <a:pt x="619148" y="931770"/>
                    <a:pt x="626928" y="885219"/>
                  </a:cubicBezTo>
                  <a:cubicBezTo>
                    <a:pt x="709064" y="880713"/>
                    <a:pt x="787816" y="851009"/>
                    <a:pt x="852465" y="800145"/>
                  </a:cubicBezTo>
                  <a:cubicBezTo>
                    <a:pt x="990631" y="692087"/>
                    <a:pt x="1040214" y="505410"/>
                    <a:pt x="973884" y="343035"/>
                  </a:cubicBezTo>
                  <a:cubicBezTo>
                    <a:pt x="953782" y="294056"/>
                    <a:pt x="958388" y="234934"/>
                    <a:pt x="995044" y="198838"/>
                  </a:cubicBezTo>
                  <a:close/>
                  <a:moveTo>
                    <a:pt x="458832" y="0"/>
                  </a:moveTo>
                  <a:cubicBezTo>
                    <a:pt x="489638" y="30121"/>
                    <a:pt x="537870" y="40328"/>
                    <a:pt x="582243" y="31117"/>
                  </a:cubicBezTo>
                  <a:cubicBezTo>
                    <a:pt x="726353" y="1233"/>
                    <a:pt x="875243" y="52831"/>
                    <a:pt x="969963" y="165481"/>
                  </a:cubicBezTo>
                  <a:cubicBezTo>
                    <a:pt x="970150" y="165765"/>
                    <a:pt x="970362" y="166035"/>
                    <a:pt x="970586" y="166290"/>
                  </a:cubicBezTo>
                  <a:cubicBezTo>
                    <a:pt x="928329" y="197345"/>
                    <a:pt x="868521" y="191370"/>
                    <a:pt x="823588" y="162244"/>
                  </a:cubicBezTo>
                  <a:cubicBezTo>
                    <a:pt x="674767" y="66144"/>
                    <a:pt x="480525" y="79072"/>
                    <a:pt x="345753" y="194046"/>
                  </a:cubicBezTo>
                  <a:cubicBezTo>
                    <a:pt x="273871" y="255395"/>
                    <a:pt x="226447" y="340547"/>
                    <a:pt x="212135" y="433959"/>
                  </a:cubicBezTo>
                  <a:cubicBezTo>
                    <a:pt x="206920" y="403595"/>
                    <a:pt x="205333" y="372717"/>
                    <a:pt x="207406" y="341977"/>
                  </a:cubicBezTo>
                  <a:cubicBezTo>
                    <a:pt x="211235" y="286308"/>
                    <a:pt x="226848" y="232087"/>
                    <a:pt x="253210" y="182906"/>
                  </a:cubicBezTo>
                  <a:cubicBezTo>
                    <a:pt x="279648" y="133549"/>
                    <a:pt x="316184" y="90312"/>
                    <a:pt x="360440" y="56011"/>
                  </a:cubicBezTo>
                  <a:cubicBezTo>
                    <a:pt x="390442" y="32809"/>
                    <a:pt x="423565" y="13953"/>
                    <a:pt x="458832" y="0"/>
                  </a:cubicBezTo>
                  <a:close/>
                </a:path>
              </a:pathLst>
            </a:custGeom>
            <a:solidFill>
              <a:schemeClr val="bg1">
                <a:alpha val="40000"/>
              </a:schemeClr>
            </a:solidFill>
            <a:ln w="6220" cap="flat">
              <a:noFill/>
              <a:prstDash val="solid"/>
              <a:miter/>
            </a:ln>
          </p:spPr>
          <p:txBody>
            <a:bodyPr rtlCol="0" anchor="ctr"/>
            <a:lstStyle/>
            <a:p>
              <a:endParaRPr lang="nl-NL" sz="1013"/>
            </a:p>
          </p:txBody>
        </p:sp>
        <p:sp>
          <p:nvSpPr>
            <p:cNvPr id="57" name="Vrije vorm: vorm 56">
              <a:extLst>
                <a:ext uri="{FF2B5EF4-FFF2-40B4-BE49-F238E27FC236}">
                  <a16:creationId xmlns:a16="http://schemas.microsoft.com/office/drawing/2014/main" id="{6A8D74A8-E0FE-4C73-8ED0-087BC0A01C6E}"/>
                </a:ext>
              </a:extLst>
            </p:cNvPr>
            <p:cNvSpPr/>
            <p:nvPr/>
          </p:nvSpPr>
          <p:spPr>
            <a:xfrm>
              <a:off x="3405382" y="3292623"/>
              <a:ext cx="535246" cy="469743"/>
            </a:xfrm>
            <a:custGeom>
              <a:avLst/>
              <a:gdLst>
                <a:gd name="connsiteX0" fmla="*/ 6908 w 535246"/>
                <a:gd name="connsiteY0" fmla="*/ 59994 h 469743"/>
                <a:gd name="connsiteX1" fmla="*/ 685 w 535246"/>
                <a:gd name="connsiteY1" fmla="*/ 80593 h 469743"/>
                <a:gd name="connsiteX2" fmla="*/ 290821 w 535246"/>
                <a:gd name="connsiteY2" fmla="*/ 202448 h 469743"/>
                <a:gd name="connsiteX3" fmla="*/ 289328 w 535246"/>
                <a:gd name="connsiteY3" fmla="*/ 342724 h 469743"/>
                <a:gd name="connsiteX4" fmla="*/ 281922 w 535246"/>
                <a:gd name="connsiteY4" fmla="*/ 348947 h 469743"/>
                <a:gd name="connsiteX5" fmla="*/ 306255 w 535246"/>
                <a:gd name="connsiteY5" fmla="*/ 381246 h 469743"/>
                <a:gd name="connsiteX6" fmla="*/ 316400 w 535246"/>
                <a:gd name="connsiteY6" fmla="*/ 372285 h 469743"/>
                <a:gd name="connsiteX7" fmla="*/ 453315 w 535246"/>
                <a:gd name="connsiteY7" fmla="*/ 396743 h 469743"/>
                <a:gd name="connsiteX8" fmla="*/ 485553 w 535246"/>
                <a:gd name="connsiteY8" fmla="*/ 469743 h 469743"/>
                <a:gd name="connsiteX9" fmla="*/ 527561 w 535246"/>
                <a:gd name="connsiteY9" fmla="*/ 355917 h 469743"/>
                <a:gd name="connsiteX10" fmla="*/ 0 w 535246"/>
                <a:gd name="connsiteY10" fmla="*/ 0 h 469743"/>
                <a:gd name="connsiteX11" fmla="*/ 6908 w 535246"/>
                <a:gd name="connsiteY11" fmla="*/ 59994 h 4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246" h="469743">
                  <a:moveTo>
                    <a:pt x="6908" y="59994"/>
                  </a:moveTo>
                  <a:cubicBezTo>
                    <a:pt x="5564" y="67059"/>
                    <a:pt x="3473" y="73964"/>
                    <a:pt x="685" y="80593"/>
                  </a:cubicBezTo>
                  <a:cubicBezTo>
                    <a:pt x="106421" y="95027"/>
                    <a:pt x="206487" y="137055"/>
                    <a:pt x="290821" y="202448"/>
                  </a:cubicBezTo>
                  <a:cubicBezTo>
                    <a:pt x="336252" y="237734"/>
                    <a:pt x="332269" y="304512"/>
                    <a:pt x="289328" y="342724"/>
                  </a:cubicBezTo>
                  <a:cubicBezTo>
                    <a:pt x="286900" y="344839"/>
                    <a:pt x="284411" y="346831"/>
                    <a:pt x="281922" y="348947"/>
                  </a:cubicBezTo>
                  <a:cubicBezTo>
                    <a:pt x="290572" y="359296"/>
                    <a:pt x="298694" y="370077"/>
                    <a:pt x="306255" y="381246"/>
                  </a:cubicBezTo>
                  <a:cubicBezTo>
                    <a:pt x="309429" y="378035"/>
                    <a:pt x="312821" y="375040"/>
                    <a:pt x="316400" y="372285"/>
                  </a:cubicBezTo>
                  <a:cubicBezTo>
                    <a:pt x="361706" y="338056"/>
                    <a:pt x="427115" y="346458"/>
                    <a:pt x="453315" y="396743"/>
                  </a:cubicBezTo>
                  <a:cubicBezTo>
                    <a:pt x="465669" y="420333"/>
                    <a:pt x="476441" y="444721"/>
                    <a:pt x="485553" y="469743"/>
                  </a:cubicBezTo>
                  <a:cubicBezTo>
                    <a:pt x="526129" y="447526"/>
                    <a:pt x="547787" y="400041"/>
                    <a:pt x="527561" y="355917"/>
                  </a:cubicBezTo>
                  <a:cubicBezTo>
                    <a:pt x="432448" y="147663"/>
                    <a:pt x="228718" y="10216"/>
                    <a:pt x="0" y="0"/>
                  </a:cubicBezTo>
                  <a:cubicBezTo>
                    <a:pt x="8333" y="18835"/>
                    <a:pt x="10742" y="39758"/>
                    <a:pt x="6908" y="59994"/>
                  </a:cubicBezTo>
                  <a:close/>
                </a:path>
              </a:pathLst>
            </a:custGeom>
            <a:solidFill>
              <a:schemeClr val="bg1">
                <a:alpha val="20000"/>
              </a:schemeClr>
            </a:solidFill>
            <a:ln w="6220" cap="flat">
              <a:noFill/>
              <a:prstDash val="solid"/>
              <a:miter/>
            </a:ln>
          </p:spPr>
          <p:txBody>
            <a:bodyPr rtlCol="0" anchor="ctr"/>
            <a:lstStyle/>
            <a:p>
              <a:endParaRPr lang="nl-NL" sz="1013"/>
            </a:p>
          </p:txBody>
        </p:sp>
        <p:sp>
          <p:nvSpPr>
            <p:cNvPr id="58" name="Vrije vorm: vorm 57">
              <a:extLst>
                <a:ext uri="{FF2B5EF4-FFF2-40B4-BE49-F238E27FC236}">
                  <a16:creationId xmlns:a16="http://schemas.microsoft.com/office/drawing/2014/main" id="{ED6DFD6C-0314-4ECC-9279-5CA785CAC224}"/>
                </a:ext>
              </a:extLst>
            </p:cNvPr>
            <p:cNvSpPr/>
            <p:nvPr/>
          </p:nvSpPr>
          <p:spPr>
            <a:xfrm>
              <a:off x="3175551" y="3373216"/>
              <a:ext cx="715757" cy="401833"/>
            </a:xfrm>
            <a:custGeom>
              <a:avLst/>
              <a:gdLst>
                <a:gd name="connsiteX0" fmla="*/ 683520 w 715757"/>
                <a:gd name="connsiteY0" fmla="*/ 316150 h 401833"/>
                <a:gd name="connsiteX1" fmla="*/ 715758 w 715757"/>
                <a:gd name="connsiteY1" fmla="*/ 389150 h 401833"/>
                <a:gd name="connsiteX2" fmla="*/ 691237 w 715757"/>
                <a:gd name="connsiteY2" fmla="*/ 398796 h 401833"/>
                <a:gd name="connsiteX3" fmla="*/ 553699 w 715757"/>
                <a:gd name="connsiteY3" fmla="*/ 328845 h 401833"/>
                <a:gd name="connsiteX4" fmla="*/ 536211 w 715757"/>
                <a:gd name="connsiteY4" fmla="*/ 300653 h 401833"/>
                <a:gd name="connsiteX5" fmla="*/ 546356 w 715757"/>
                <a:gd name="connsiteY5" fmla="*/ 291692 h 401833"/>
                <a:gd name="connsiteX6" fmla="*/ 683520 w 715757"/>
                <a:gd name="connsiteY6" fmla="*/ 316150 h 401833"/>
                <a:gd name="connsiteX7" fmla="*/ 123411 w 715757"/>
                <a:gd name="connsiteY7" fmla="*/ 132932 h 401833"/>
                <a:gd name="connsiteX8" fmla="*/ 511193 w 715757"/>
                <a:gd name="connsiteY8" fmla="*/ 267296 h 401833"/>
                <a:gd name="connsiteX9" fmla="*/ 511816 w 715757"/>
                <a:gd name="connsiteY9" fmla="*/ 268105 h 401833"/>
                <a:gd name="connsiteX10" fmla="*/ 519221 w 715757"/>
                <a:gd name="connsiteY10" fmla="*/ 261881 h 401833"/>
                <a:gd name="connsiteX11" fmla="*/ 520715 w 715757"/>
                <a:gd name="connsiteY11" fmla="*/ 121606 h 401833"/>
                <a:gd name="connsiteX12" fmla="*/ 230516 w 715757"/>
                <a:gd name="connsiteY12" fmla="*/ 0 h 401833"/>
                <a:gd name="connsiteX13" fmla="*/ 116129 w 715757"/>
                <a:gd name="connsiteY13" fmla="*/ 74681 h 401833"/>
                <a:gd name="connsiteX14" fmla="*/ 0 w 715757"/>
                <a:gd name="connsiteY14" fmla="*/ 101753 h 401833"/>
                <a:gd name="connsiteX15" fmla="*/ 123411 w 715757"/>
                <a:gd name="connsiteY15" fmla="*/ 132932 h 40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5757" h="401833">
                  <a:moveTo>
                    <a:pt x="683520" y="316150"/>
                  </a:moveTo>
                  <a:cubicBezTo>
                    <a:pt x="695874" y="339740"/>
                    <a:pt x="706647" y="364128"/>
                    <a:pt x="715758" y="389150"/>
                  </a:cubicBezTo>
                  <a:cubicBezTo>
                    <a:pt x="708028" y="393390"/>
                    <a:pt x="699788" y="396631"/>
                    <a:pt x="691237" y="398796"/>
                  </a:cubicBezTo>
                  <a:cubicBezTo>
                    <a:pt x="636222" y="412488"/>
                    <a:pt x="581518" y="378259"/>
                    <a:pt x="553699" y="328845"/>
                  </a:cubicBezTo>
                  <a:cubicBezTo>
                    <a:pt x="548266" y="319220"/>
                    <a:pt x="542435" y="309822"/>
                    <a:pt x="536211" y="300653"/>
                  </a:cubicBezTo>
                  <a:cubicBezTo>
                    <a:pt x="539385" y="297441"/>
                    <a:pt x="542777" y="294447"/>
                    <a:pt x="546356" y="291692"/>
                  </a:cubicBezTo>
                  <a:cubicBezTo>
                    <a:pt x="591662" y="257463"/>
                    <a:pt x="657071" y="266051"/>
                    <a:pt x="683520" y="316150"/>
                  </a:cubicBezTo>
                  <a:close/>
                  <a:moveTo>
                    <a:pt x="123411" y="132932"/>
                  </a:moveTo>
                  <a:cubicBezTo>
                    <a:pt x="267527" y="103235"/>
                    <a:pt x="416342" y="154798"/>
                    <a:pt x="511193" y="267296"/>
                  </a:cubicBezTo>
                  <a:cubicBezTo>
                    <a:pt x="511380" y="267580"/>
                    <a:pt x="511591" y="267850"/>
                    <a:pt x="511816" y="268105"/>
                  </a:cubicBezTo>
                  <a:cubicBezTo>
                    <a:pt x="514305" y="266238"/>
                    <a:pt x="516794" y="264246"/>
                    <a:pt x="519221" y="261881"/>
                  </a:cubicBezTo>
                  <a:cubicBezTo>
                    <a:pt x="562163" y="223670"/>
                    <a:pt x="566146" y="156892"/>
                    <a:pt x="520715" y="121606"/>
                  </a:cubicBezTo>
                  <a:cubicBezTo>
                    <a:pt x="436338" y="56292"/>
                    <a:pt x="336246" y="14351"/>
                    <a:pt x="230516" y="0"/>
                  </a:cubicBezTo>
                  <a:cubicBezTo>
                    <a:pt x="212219" y="43564"/>
                    <a:pt x="165170" y="70885"/>
                    <a:pt x="116129" y="74681"/>
                  </a:cubicBezTo>
                  <a:cubicBezTo>
                    <a:pt x="76273" y="77778"/>
                    <a:pt x="37117" y="86906"/>
                    <a:pt x="0" y="101753"/>
                  </a:cubicBezTo>
                  <a:cubicBezTo>
                    <a:pt x="30806" y="131936"/>
                    <a:pt x="79038" y="142143"/>
                    <a:pt x="123411" y="132932"/>
                  </a:cubicBezTo>
                  <a:close/>
                </a:path>
              </a:pathLst>
            </a:custGeom>
            <a:solidFill>
              <a:schemeClr val="bg1">
                <a:alpha val="80000"/>
              </a:schemeClr>
            </a:solidFill>
            <a:ln w="6220" cap="flat">
              <a:noFill/>
              <a:prstDash val="solid"/>
              <a:miter/>
            </a:ln>
          </p:spPr>
          <p:txBody>
            <a:bodyPr rtlCol="0" anchor="ctr"/>
            <a:lstStyle/>
            <a:p>
              <a:endParaRPr lang="nl-NL" sz="1013"/>
            </a:p>
          </p:txBody>
        </p:sp>
        <p:sp>
          <p:nvSpPr>
            <p:cNvPr id="59" name="Vrije vorm: vorm 58">
              <a:extLst>
                <a:ext uri="{FF2B5EF4-FFF2-40B4-BE49-F238E27FC236}">
                  <a16:creationId xmlns:a16="http://schemas.microsoft.com/office/drawing/2014/main" id="{1113F475-3F91-4A1E-8823-02D630746FF0}"/>
                </a:ext>
              </a:extLst>
            </p:cNvPr>
            <p:cNvSpPr/>
            <p:nvPr/>
          </p:nvSpPr>
          <p:spPr>
            <a:xfrm>
              <a:off x="3145305" y="3291993"/>
              <a:ext cx="269071" cy="102196"/>
            </a:xfrm>
            <a:custGeom>
              <a:avLst/>
              <a:gdLst>
                <a:gd name="connsiteX0" fmla="*/ 223048 w 269071"/>
                <a:gd name="connsiteY0" fmla="*/ 70 h 102196"/>
                <a:gd name="connsiteX1" fmla="*/ 59994 w 269071"/>
                <a:gd name="connsiteY1" fmla="*/ 24964 h 102196"/>
                <a:gd name="connsiteX2" fmla="*/ 0 w 269071"/>
                <a:gd name="connsiteY2" fmla="*/ 102196 h 102196"/>
                <a:gd name="connsiteX3" fmla="*/ 216016 w 269071"/>
                <a:gd name="connsiteY3" fmla="*/ 76805 h 102196"/>
                <a:gd name="connsiteX4" fmla="*/ 261073 w 269071"/>
                <a:gd name="connsiteY4" fmla="*/ 81223 h 102196"/>
                <a:gd name="connsiteX5" fmla="*/ 267297 w 269071"/>
                <a:gd name="connsiteY5" fmla="*/ 60624 h 102196"/>
                <a:gd name="connsiteX6" fmla="*/ 260389 w 269071"/>
                <a:gd name="connsiteY6" fmla="*/ 630 h 102196"/>
                <a:gd name="connsiteX7" fmla="*/ 223048 w 269071"/>
                <a:gd name="connsiteY7" fmla="*/ 70 h 10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1" h="102196">
                  <a:moveTo>
                    <a:pt x="223048" y="70"/>
                  </a:moveTo>
                  <a:cubicBezTo>
                    <a:pt x="167818" y="921"/>
                    <a:pt x="112962" y="9296"/>
                    <a:pt x="59994" y="24964"/>
                  </a:cubicBezTo>
                  <a:cubicBezTo>
                    <a:pt x="25741" y="35525"/>
                    <a:pt x="1761" y="66395"/>
                    <a:pt x="0" y="102196"/>
                  </a:cubicBezTo>
                  <a:cubicBezTo>
                    <a:pt x="69905" y="80871"/>
                    <a:pt x="143071" y="72271"/>
                    <a:pt x="216016" y="76805"/>
                  </a:cubicBezTo>
                  <a:cubicBezTo>
                    <a:pt x="231157" y="77759"/>
                    <a:pt x="246181" y="79232"/>
                    <a:pt x="261073" y="81223"/>
                  </a:cubicBezTo>
                  <a:cubicBezTo>
                    <a:pt x="263861" y="74594"/>
                    <a:pt x="265952" y="67689"/>
                    <a:pt x="267297" y="60624"/>
                  </a:cubicBezTo>
                  <a:cubicBezTo>
                    <a:pt x="271130" y="40388"/>
                    <a:pt x="268722" y="19465"/>
                    <a:pt x="260389" y="630"/>
                  </a:cubicBezTo>
                  <a:cubicBezTo>
                    <a:pt x="247755" y="70"/>
                    <a:pt x="235370" y="-117"/>
                    <a:pt x="223048" y="70"/>
                  </a:cubicBezTo>
                  <a:close/>
                </a:path>
              </a:pathLst>
            </a:custGeom>
            <a:solidFill>
              <a:schemeClr val="bg1"/>
            </a:solidFill>
            <a:ln w="6220" cap="flat">
              <a:noFill/>
              <a:prstDash val="solid"/>
              <a:miter/>
            </a:ln>
          </p:spPr>
          <p:txBody>
            <a:bodyPr rtlCol="0" anchor="ctr"/>
            <a:lstStyle/>
            <a:p>
              <a:endParaRPr lang="nl-NL" sz="1013"/>
            </a:p>
          </p:txBody>
        </p:sp>
        <p:sp>
          <p:nvSpPr>
            <p:cNvPr id="60" name="Vrije vorm: vorm 59">
              <a:extLst>
                <a:ext uri="{FF2B5EF4-FFF2-40B4-BE49-F238E27FC236}">
                  <a16:creationId xmlns:a16="http://schemas.microsoft.com/office/drawing/2014/main" id="{8D0BB027-32C3-4B13-9869-35CB3BA54387}"/>
                </a:ext>
              </a:extLst>
            </p:cNvPr>
            <p:cNvSpPr/>
            <p:nvPr/>
          </p:nvSpPr>
          <p:spPr>
            <a:xfrm>
              <a:off x="3145003" y="3367689"/>
              <a:ext cx="261064" cy="107404"/>
            </a:xfrm>
            <a:custGeom>
              <a:avLst/>
              <a:gdLst>
                <a:gd name="connsiteX0" fmla="*/ 146677 w 261064"/>
                <a:gd name="connsiteY0" fmla="*/ 80270 h 107404"/>
                <a:gd name="connsiteX1" fmla="*/ 261064 w 261064"/>
                <a:gd name="connsiteY1" fmla="*/ 5589 h 107404"/>
                <a:gd name="connsiteX2" fmla="*/ 216006 w 261064"/>
                <a:gd name="connsiteY2" fmla="*/ 1170 h 107404"/>
                <a:gd name="connsiteX3" fmla="*/ 302 w 261064"/>
                <a:gd name="connsiteY3" fmla="*/ 26500 h 107404"/>
                <a:gd name="connsiteX4" fmla="*/ 30859 w 261064"/>
                <a:gd name="connsiteY4" fmla="*/ 107404 h 107404"/>
                <a:gd name="connsiteX5" fmla="*/ 146988 w 261064"/>
                <a:gd name="connsiteY5" fmla="*/ 80332 h 10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64" h="107404">
                  <a:moveTo>
                    <a:pt x="146677" y="80270"/>
                  </a:moveTo>
                  <a:cubicBezTo>
                    <a:pt x="195718" y="76411"/>
                    <a:pt x="242767" y="49153"/>
                    <a:pt x="261064" y="5589"/>
                  </a:cubicBezTo>
                  <a:cubicBezTo>
                    <a:pt x="246128" y="3597"/>
                    <a:pt x="231111" y="2124"/>
                    <a:pt x="216006" y="1170"/>
                  </a:cubicBezTo>
                  <a:cubicBezTo>
                    <a:pt x="143169" y="-3346"/>
                    <a:pt x="70112" y="5232"/>
                    <a:pt x="302" y="26500"/>
                  </a:cubicBezTo>
                  <a:cubicBezTo>
                    <a:pt x="-2024" y="56666"/>
                    <a:pt x="9172" y="86307"/>
                    <a:pt x="30859" y="107404"/>
                  </a:cubicBezTo>
                  <a:cubicBezTo>
                    <a:pt x="67976" y="92557"/>
                    <a:pt x="107132" y="83430"/>
                    <a:pt x="146988" y="80332"/>
                  </a:cubicBezTo>
                  <a:close/>
                </a:path>
              </a:pathLst>
            </a:custGeom>
            <a:solidFill>
              <a:schemeClr val="bg1">
                <a:alpha val="90000"/>
              </a:schemeClr>
            </a:solidFill>
            <a:ln w="6220" cap="flat">
              <a:noFill/>
              <a:prstDash val="solid"/>
              <a:miter/>
            </a:ln>
          </p:spPr>
          <p:txBody>
            <a:bodyPr rtlCol="0" anchor="ctr"/>
            <a:lstStyle/>
            <a:p>
              <a:endParaRPr lang="nl-NL" sz="1013"/>
            </a:p>
          </p:txBody>
        </p:sp>
        <p:sp>
          <p:nvSpPr>
            <p:cNvPr id="61" name="Vrije vorm: vorm 60">
              <a:extLst>
                <a:ext uri="{FF2B5EF4-FFF2-40B4-BE49-F238E27FC236}">
                  <a16:creationId xmlns:a16="http://schemas.microsoft.com/office/drawing/2014/main" id="{532A5E43-B806-4094-8F30-A2D2C7AF0919}"/>
                </a:ext>
              </a:extLst>
            </p:cNvPr>
            <p:cNvSpPr/>
            <p:nvPr/>
          </p:nvSpPr>
          <p:spPr>
            <a:xfrm>
              <a:off x="2715876" y="3240957"/>
              <a:ext cx="1255220" cy="1362758"/>
            </a:xfrm>
            <a:custGeom>
              <a:avLst/>
              <a:gdLst>
                <a:gd name="connsiteX0" fmla="*/ 1201571 w 1255220"/>
                <a:gd name="connsiteY0" fmla="*/ 832580 h 1362758"/>
                <a:gd name="connsiteX1" fmla="*/ 1253350 w 1255220"/>
                <a:gd name="connsiteY1" fmla="*/ 929354 h 1362758"/>
                <a:gd name="connsiteX2" fmla="*/ 1133175 w 1255220"/>
                <a:gd name="connsiteY2" fmla="*/ 1183954 h 1362758"/>
                <a:gd name="connsiteX3" fmla="*/ 914110 w 1255220"/>
                <a:gd name="connsiteY3" fmla="*/ 1355036 h 1362758"/>
                <a:gd name="connsiteX4" fmla="*/ 792504 w 1255220"/>
                <a:gd name="connsiteY4" fmla="*/ 1295976 h 1362758"/>
                <a:gd name="connsiteX5" fmla="*/ 982319 w 1255220"/>
                <a:gd name="connsiteY5" fmla="*/ 1194908 h 1362758"/>
                <a:gd name="connsiteX6" fmla="*/ 1201571 w 1255220"/>
                <a:gd name="connsiteY6" fmla="*/ 832767 h 1362758"/>
                <a:gd name="connsiteX7" fmla="*/ 212978 w 1255220"/>
                <a:gd name="connsiteY7" fmla="*/ 668033 h 1362758"/>
                <a:gd name="connsiteX8" fmla="*/ 321017 w 1255220"/>
                <a:gd name="connsiteY8" fmla="*/ 878198 h 1362758"/>
                <a:gd name="connsiteX9" fmla="*/ 459799 w 1255220"/>
                <a:gd name="connsiteY9" fmla="*/ 968375 h 1362758"/>
                <a:gd name="connsiteX10" fmla="*/ 521163 w 1255220"/>
                <a:gd name="connsiteY10" fmla="*/ 986299 h 1362758"/>
                <a:gd name="connsiteX11" fmla="*/ 629077 w 1255220"/>
                <a:gd name="connsiteY11" fmla="*/ 1097262 h 1362758"/>
                <a:gd name="connsiteX12" fmla="*/ 627770 w 1255220"/>
                <a:gd name="connsiteY12" fmla="*/ 1119293 h 1362758"/>
                <a:gd name="connsiteX13" fmla="*/ 564540 w 1255220"/>
                <a:gd name="connsiteY13" fmla="*/ 1117986 h 1362758"/>
                <a:gd name="connsiteX14" fmla="*/ 299546 w 1255220"/>
                <a:gd name="connsiteY14" fmla="*/ 977710 h 1362758"/>
                <a:gd name="connsiteX15" fmla="*/ 209804 w 1255220"/>
                <a:gd name="connsiteY15" fmla="*/ 693611 h 1362758"/>
                <a:gd name="connsiteX16" fmla="*/ 212978 w 1255220"/>
                <a:gd name="connsiteY16" fmla="*/ 668033 h 1362758"/>
                <a:gd name="connsiteX17" fmla="*/ 612211 w 1255220"/>
                <a:gd name="connsiteY17" fmla="*/ 12 h 1362758"/>
                <a:gd name="connsiteX18" fmla="*/ 690129 w 1255220"/>
                <a:gd name="connsiteY18" fmla="*/ 51853 h 1362758"/>
                <a:gd name="connsiteX19" fmla="*/ 652788 w 1255220"/>
                <a:gd name="connsiteY19" fmla="*/ 51293 h 1362758"/>
                <a:gd name="connsiteX20" fmla="*/ 489734 w 1255220"/>
                <a:gd name="connsiteY20" fmla="*/ 76186 h 1362758"/>
                <a:gd name="connsiteX21" fmla="*/ 429429 w 1255220"/>
                <a:gd name="connsiteY21" fmla="*/ 153232 h 1362758"/>
                <a:gd name="connsiteX22" fmla="*/ 211173 w 1255220"/>
                <a:gd name="connsiteY22" fmla="*/ 272660 h 1362758"/>
                <a:gd name="connsiteX23" fmla="*/ 3684 w 1255220"/>
                <a:gd name="connsiteY23" fmla="*/ 669900 h 1362758"/>
                <a:gd name="connsiteX24" fmla="*/ 71083 w 1255220"/>
                <a:gd name="connsiteY24" fmla="*/ 321389 h 1362758"/>
                <a:gd name="connsiteX25" fmla="*/ 612211 w 1255220"/>
                <a:gd name="connsiteY25" fmla="*/ 12 h 136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5220" h="1362758">
                  <a:moveTo>
                    <a:pt x="1201571" y="832580"/>
                  </a:moveTo>
                  <a:cubicBezTo>
                    <a:pt x="1238476" y="849384"/>
                    <a:pt x="1262250" y="887284"/>
                    <a:pt x="1253350" y="929354"/>
                  </a:cubicBezTo>
                  <a:cubicBezTo>
                    <a:pt x="1233765" y="1022457"/>
                    <a:pt x="1192603" y="1109659"/>
                    <a:pt x="1133175" y="1183954"/>
                  </a:cubicBezTo>
                  <a:cubicBezTo>
                    <a:pt x="1074544" y="1257335"/>
                    <a:pt x="999508" y="1315928"/>
                    <a:pt x="914110" y="1355036"/>
                  </a:cubicBezTo>
                  <a:cubicBezTo>
                    <a:pt x="864074" y="1377938"/>
                    <a:pt x="809557" y="1347444"/>
                    <a:pt x="792504" y="1295976"/>
                  </a:cubicBezTo>
                  <a:cubicBezTo>
                    <a:pt x="861261" y="1273796"/>
                    <a:pt x="925530" y="1239573"/>
                    <a:pt x="982319" y="1194908"/>
                  </a:cubicBezTo>
                  <a:cubicBezTo>
                    <a:pt x="1096980" y="1104849"/>
                    <a:pt x="1174922" y="976111"/>
                    <a:pt x="1201571" y="832767"/>
                  </a:cubicBezTo>
                  <a:close/>
                  <a:moveTo>
                    <a:pt x="212978" y="668033"/>
                  </a:moveTo>
                  <a:cubicBezTo>
                    <a:pt x="226237" y="747625"/>
                    <a:pt x="264006" y="821098"/>
                    <a:pt x="321017" y="878198"/>
                  </a:cubicBezTo>
                  <a:cubicBezTo>
                    <a:pt x="360370" y="917748"/>
                    <a:pt x="407675" y="948485"/>
                    <a:pt x="459799" y="968375"/>
                  </a:cubicBezTo>
                  <a:cubicBezTo>
                    <a:pt x="479752" y="975949"/>
                    <a:pt x="500270" y="981942"/>
                    <a:pt x="521163" y="986299"/>
                  </a:cubicBezTo>
                  <a:cubicBezTo>
                    <a:pt x="576987" y="997812"/>
                    <a:pt x="626276" y="1040318"/>
                    <a:pt x="629077" y="1097262"/>
                  </a:cubicBezTo>
                  <a:cubicBezTo>
                    <a:pt x="629432" y="1104631"/>
                    <a:pt x="628990" y="1112018"/>
                    <a:pt x="627770" y="1119293"/>
                  </a:cubicBezTo>
                  <a:cubicBezTo>
                    <a:pt x="606691" y="1120507"/>
                    <a:pt x="585550" y="1120065"/>
                    <a:pt x="564540" y="1117986"/>
                  </a:cubicBezTo>
                  <a:cubicBezTo>
                    <a:pt x="461297" y="1107568"/>
                    <a:pt x="366209" y="1057233"/>
                    <a:pt x="299546" y="977710"/>
                  </a:cubicBezTo>
                  <a:cubicBezTo>
                    <a:pt x="233258" y="898592"/>
                    <a:pt x="200992" y="796447"/>
                    <a:pt x="209804" y="693611"/>
                  </a:cubicBezTo>
                  <a:cubicBezTo>
                    <a:pt x="210551" y="685023"/>
                    <a:pt x="211671" y="676497"/>
                    <a:pt x="212978" y="668033"/>
                  </a:cubicBezTo>
                  <a:close/>
                  <a:moveTo>
                    <a:pt x="612211" y="12"/>
                  </a:moveTo>
                  <a:cubicBezTo>
                    <a:pt x="646235" y="89"/>
                    <a:pt x="676917" y="20501"/>
                    <a:pt x="690129" y="51853"/>
                  </a:cubicBezTo>
                  <a:cubicBezTo>
                    <a:pt x="677682" y="51293"/>
                    <a:pt x="665235" y="51293"/>
                    <a:pt x="652788" y="51293"/>
                  </a:cubicBezTo>
                  <a:cubicBezTo>
                    <a:pt x="597558" y="52143"/>
                    <a:pt x="542702" y="60518"/>
                    <a:pt x="489734" y="76186"/>
                  </a:cubicBezTo>
                  <a:cubicBezTo>
                    <a:pt x="455420" y="86616"/>
                    <a:pt x="431311" y="117418"/>
                    <a:pt x="429429" y="153232"/>
                  </a:cubicBezTo>
                  <a:cubicBezTo>
                    <a:pt x="349231" y="177591"/>
                    <a:pt x="274927" y="218249"/>
                    <a:pt x="211173" y="272660"/>
                  </a:cubicBezTo>
                  <a:cubicBezTo>
                    <a:pt x="93215" y="373237"/>
                    <a:pt x="18840" y="515627"/>
                    <a:pt x="3684" y="669900"/>
                  </a:cubicBezTo>
                  <a:cubicBezTo>
                    <a:pt x="-9752" y="549581"/>
                    <a:pt x="13757" y="428023"/>
                    <a:pt x="71083" y="321389"/>
                  </a:cubicBezTo>
                  <a:cubicBezTo>
                    <a:pt x="177987" y="122282"/>
                    <a:pt x="386224" y="-1390"/>
                    <a:pt x="612211" y="12"/>
                  </a:cubicBezTo>
                  <a:close/>
                </a:path>
              </a:pathLst>
            </a:custGeom>
            <a:solidFill>
              <a:schemeClr val="bg1">
                <a:alpha val="60000"/>
              </a:schemeClr>
            </a:solidFill>
            <a:ln w="6220" cap="flat">
              <a:noFill/>
              <a:prstDash val="solid"/>
              <a:miter/>
            </a:ln>
          </p:spPr>
          <p:txBody>
            <a:bodyPr rtlCol="0" anchor="ctr"/>
            <a:lstStyle/>
            <a:p>
              <a:endParaRPr lang="nl-NL" sz="1013"/>
            </a:p>
          </p:txBody>
        </p:sp>
        <p:sp>
          <p:nvSpPr>
            <p:cNvPr id="62" name="Vrije vorm: vorm 61">
              <a:extLst>
                <a:ext uri="{FF2B5EF4-FFF2-40B4-BE49-F238E27FC236}">
                  <a16:creationId xmlns:a16="http://schemas.microsoft.com/office/drawing/2014/main" id="{005C849D-6F30-4C3F-AB5C-9E0E277F6EBA}"/>
                </a:ext>
              </a:extLst>
            </p:cNvPr>
            <p:cNvSpPr/>
            <p:nvPr/>
          </p:nvSpPr>
          <p:spPr>
            <a:xfrm>
              <a:off x="2719559" y="3394189"/>
              <a:ext cx="1197887" cy="1142805"/>
            </a:xfrm>
            <a:custGeom>
              <a:avLst/>
              <a:gdLst>
                <a:gd name="connsiteX0" fmla="*/ 33669 w 1197887"/>
                <a:gd name="connsiteY0" fmla="*/ 658686 h 1142805"/>
                <a:gd name="connsiteX1" fmla="*/ 0 w 1197887"/>
                <a:gd name="connsiteY1" fmla="*/ 516481 h 1142805"/>
                <a:gd name="connsiteX2" fmla="*/ 207489 w 1197887"/>
                <a:gd name="connsiteY2" fmla="*/ 119427 h 1142805"/>
                <a:gd name="connsiteX3" fmla="*/ 425745 w 1197887"/>
                <a:gd name="connsiteY3" fmla="*/ 0 h 1142805"/>
                <a:gd name="connsiteX4" fmla="*/ 456303 w 1197887"/>
                <a:gd name="connsiteY4" fmla="*/ 80904 h 1142805"/>
                <a:gd name="connsiteX5" fmla="*/ 357910 w 1197887"/>
                <a:gd name="connsiteY5" fmla="*/ 136915 h 1142805"/>
                <a:gd name="connsiteX6" fmla="*/ 250369 w 1197887"/>
                <a:gd name="connsiteY6" fmla="*/ 263748 h 1142805"/>
                <a:gd name="connsiteX7" fmla="*/ 204564 w 1197887"/>
                <a:gd name="connsiteY7" fmla="*/ 422819 h 1142805"/>
                <a:gd name="connsiteX8" fmla="*/ 209294 w 1197887"/>
                <a:gd name="connsiteY8" fmla="*/ 514801 h 1142805"/>
                <a:gd name="connsiteX9" fmla="*/ 206120 w 1197887"/>
                <a:gd name="connsiteY9" fmla="*/ 540379 h 1142805"/>
                <a:gd name="connsiteX10" fmla="*/ 295862 w 1197887"/>
                <a:gd name="connsiteY10" fmla="*/ 824478 h 1142805"/>
                <a:gd name="connsiteX11" fmla="*/ 560856 w 1197887"/>
                <a:gd name="connsiteY11" fmla="*/ 964754 h 1142805"/>
                <a:gd name="connsiteX12" fmla="*/ 624086 w 1197887"/>
                <a:gd name="connsiteY12" fmla="*/ 966061 h 1142805"/>
                <a:gd name="connsiteX13" fmla="*/ 528370 w 1197887"/>
                <a:gd name="connsiteY13" fmla="*/ 1043231 h 1142805"/>
                <a:gd name="connsiteX14" fmla="*/ 169340 w 1197887"/>
                <a:gd name="connsiteY14" fmla="*/ 870034 h 1142805"/>
                <a:gd name="connsiteX15" fmla="*/ 33669 w 1197887"/>
                <a:gd name="connsiteY15" fmla="*/ 658686 h 1142805"/>
                <a:gd name="connsiteX16" fmla="*/ 1197452 w 1197887"/>
                <a:gd name="connsiteY16" fmla="*/ 679348 h 1142805"/>
                <a:gd name="connsiteX17" fmla="*/ 1159240 w 1197887"/>
                <a:gd name="connsiteY17" fmla="*/ 670262 h 1142805"/>
                <a:gd name="connsiteX18" fmla="*/ 1039439 w 1197887"/>
                <a:gd name="connsiteY18" fmla="*/ 767223 h 1142805"/>
                <a:gd name="connsiteX19" fmla="*/ 969300 w 1197887"/>
                <a:gd name="connsiteY19" fmla="*/ 900404 h 1142805"/>
                <a:gd name="connsiteX20" fmla="*/ 856096 w 1197887"/>
                <a:gd name="connsiteY20" fmla="*/ 997053 h 1142805"/>
                <a:gd name="connsiteX21" fmla="*/ 786207 w 1197887"/>
                <a:gd name="connsiteY21" fmla="*/ 1135711 h 1142805"/>
                <a:gd name="connsiteX22" fmla="*/ 788385 w 1197887"/>
                <a:gd name="connsiteY22" fmla="*/ 1142806 h 1142805"/>
                <a:gd name="connsiteX23" fmla="*/ 978636 w 1197887"/>
                <a:gd name="connsiteY23" fmla="*/ 1041675 h 1142805"/>
                <a:gd name="connsiteX24" fmla="*/ 1197887 w 1197887"/>
                <a:gd name="connsiteY24" fmla="*/ 679348 h 114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7887" h="1142805">
                  <a:moveTo>
                    <a:pt x="33669" y="658686"/>
                  </a:moveTo>
                  <a:cubicBezTo>
                    <a:pt x="16636" y="612851"/>
                    <a:pt x="5327" y="565086"/>
                    <a:pt x="0" y="516481"/>
                  </a:cubicBezTo>
                  <a:cubicBezTo>
                    <a:pt x="15203" y="362275"/>
                    <a:pt x="89573" y="219960"/>
                    <a:pt x="207489" y="119427"/>
                  </a:cubicBezTo>
                  <a:cubicBezTo>
                    <a:pt x="271244" y="65017"/>
                    <a:pt x="345547" y="24358"/>
                    <a:pt x="425745" y="0"/>
                  </a:cubicBezTo>
                  <a:cubicBezTo>
                    <a:pt x="423420" y="30167"/>
                    <a:pt x="434615" y="59808"/>
                    <a:pt x="456303" y="80904"/>
                  </a:cubicBezTo>
                  <a:cubicBezTo>
                    <a:pt x="421036" y="94857"/>
                    <a:pt x="387912" y="113713"/>
                    <a:pt x="357910" y="136915"/>
                  </a:cubicBezTo>
                  <a:cubicBezTo>
                    <a:pt x="313549" y="171166"/>
                    <a:pt x="276906" y="214384"/>
                    <a:pt x="250369" y="263748"/>
                  </a:cubicBezTo>
                  <a:cubicBezTo>
                    <a:pt x="224007" y="312930"/>
                    <a:pt x="208394" y="367150"/>
                    <a:pt x="204564" y="422819"/>
                  </a:cubicBezTo>
                  <a:cubicBezTo>
                    <a:pt x="202491" y="453559"/>
                    <a:pt x="204079" y="484437"/>
                    <a:pt x="209294" y="514801"/>
                  </a:cubicBezTo>
                  <a:cubicBezTo>
                    <a:pt x="207987" y="523265"/>
                    <a:pt x="206867" y="531791"/>
                    <a:pt x="206120" y="540379"/>
                  </a:cubicBezTo>
                  <a:cubicBezTo>
                    <a:pt x="197308" y="643215"/>
                    <a:pt x="229574" y="745360"/>
                    <a:pt x="295862" y="824478"/>
                  </a:cubicBezTo>
                  <a:cubicBezTo>
                    <a:pt x="362525" y="904001"/>
                    <a:pt x="457614" y="954336"/>
                    <a:pt x="560856" y="964754"/>
                  </a:cubicBezTo>
                  <a:cubicBezTo>
                    <a:pt x="581867" y="966833"/>
                    <a:pt x="603008" y="967274"/>
                    <a:pt x="624086" y="966061"/>
                  </a:cubicBezTo>
                  <a:cubicBezTo>
                    <a:pt x="616307" y="1012612"/>
                    <a:pt x="577037" y="1048770"/>
                    <a:pt x="528370" y="1043231"/>
                  </a:cubicBezTo>
                  <a:cubicBezTo>
                    <a:pt x="392498" y="1027940"/>
                    <a:pt x="265878" y="966857"/>
                    <a:pt x="169340" y="870034"/>
                  </a:cubicBezTo>
                  <a:cubicBezTo>
                    <a:pt x="109587" y="810046"/>
                    <a:pt x="63332" y="737991"/>
                    <a:pt x="33669" y="658686"/>
                  </a:cubicBezTo>
                  <a:close/>
                  <a:moveTo>
                    <a:pt x="1197452" y="679348"/>
                  </a:moveTo>
                  <a:cubicBezTo>
                    <a:pt x="1185422" y="673884"/>
                    <a:pt x="1172446" y="670797"/>
                    <a:pt x="1159240" y="670262"/>
                  </a:cubicBezTo>
                  <a:cubicBezTo>
                    <a:pt x="1102544" y="668021"/>
                    <a:pt x="1055993" y="712954"/>
                    <a:pt x="1039439" y="767223"/>
                  </a:cubicBezTo>
                  <a:cubicBezTo>
                    <a:pt x="1024689" y="815653"/>
                    <a:pt x="1000891" y="860841"/>
                    <a:pt x="969300" y="900404"/>
                  </a:cubicBezTo>
                  <a:cubicBezTo>
                    <a:pt x="938015" y="939487"/>
                    <a:pt x="899604" y="972284"/>
                    <a:pt x="856096" y="997053"/>
                  </a:cubicBezTo>
                  <a:cubicBezTo>
                    <a:pt x="806309" y="1025246"/>
                    <a:pt x="772142" y="1080385"/>
                    <a:pt x="786207" y="1135711"/>
                  </a:cubicBezTo>
                  <a:cubicBezTo>
                    <a:pt x="786829" y="1138138"/>
                    <a:pt x="787638" y="1140441"/>
                    <a:pt x="788385" y="1142806"/>
                  </a:cubicBezTo>
                  <a:cubicBezTo>
                    <a:pt x="857303" y="1120651"/>
                    <a:pt x="921722" y="1086409"/>
                    <a:pt x="978636" y="1041675"/>
                  </a:cubicBezTo>
                  <a:cubicBezTo>
                    <a:pt x="1093334" y="951566"/>
                    <a:pt x="1171282" y="822760"/>
                    <a:pt x="1197887" y="679348"/>
                  </a:cubicBezTo>
                  <a:close/>
                </a:path>
              </a:pathLst>
            </a:custGeom>
            <a:solidFill>
              <a:schemeClr val="bg1">
                <a:alpha val="80000"/>
              </a:schemeClr>
            </a:solidFill>
            <a:ln w="6220" cap="flat">
              <a:noFill/>
              <a:prstDash val="solid"/>
              <a:miter/>
            </a:ln>
          </p:spPr>
          <p:txBody>
            <a:bodyPr rtlCol="0" anchor="ctr"/>
            <a:lstStyle/>
            <a:p>
              <a:endParaRPr lang="nl-NL" sz="1013"/>
            </a:p>
          </p:txBody>
        </p:sp>
        <p:grpSp>
          <p:nvGrpSpPr>
            <p:cNvPr id="63" name="Groep 62">
              <a:extLst>
                <a:ext uri="{FF2B5EF4-FFF2-40B4-BE49-F238E27FC236}">
                  <a16:creationId xmlns:a16="http://schemas.microsoft.com/office/drawing/2014/main" id="{0F8F6B5F-0862-4B13-A981-4D61B61C7420}"/>
                </a:ext>
              </a:extLst>
            </p:cNvPr>
            <p:cNvGrpSpPr/>
            <p:nvPr/>
          </p:nvGrpSpPr>
          <p:grpSpPr>
            <a:xfrm>
              <a:off x="4443825" y="3239181"/>
              <a:ext cx="4495501" cy="1337898"/>
              <a:chOff x="4443825" y="3239181"/>
              <a:chExt cx="4495501" cy="1337898"/>
            </a:xfrm>
          </p:grpSpPr>
          <p:sp>
            <p:nvSpPr>
              <p:cNvPr id="64" name="Vrije vorm: vorm 63">
                <a:extLst>
                  <a:ext uri="{FF2B5EF4-FFF2-40B4-BE49-F238E27FC236}">
                    <a16:creationId xmlns:a16="http://schemas.microsoft.com/office/drawing/2014/main" id="{FB99E27F-376B-4809-8F66-D5ED7A69747E}"/>
                  </a:ext>
                </a:extLst>
              </p:cNvPr>
              <p:cNvSpPr/>
              <p:nvPr/>
            </p:nvSpPr>
            <p:spPr>
              <a:xfrm>
                <a:off x="4443825" y="3919698"/>
                <a:ext cx="4495501" cy="657381"/>
              </a:xfrm>
              <a:custGeom>
                <a:avLst/>
                <a:gdLst>
                  <a:gd name="connsiteX0" fmla="*/ 1703168 w 4495501"/>
                  <a:gd name="connsiteY0" fmla="*/ 259456 h 657381"/>
                  <a:gd name="connsiteX1" fmla="*/ 1616912 w 4495501"/>
                  <a:gd name="connsiteY1" fmla="*/ 347082 h 657381"/>
                  <a:gd name="connsiteX2" fmla="*/ 1703168 w 4495501"/>
                  <a:gd name="connsiteY2" fmla="*/ 434770 h 657381"/>
                  <a:gd name="connsiteX3" fmla="*/ 1788492 w 4495501"/>
                  <a:gd name="connsiteY3" fmla="*/ 349447 h 657381"/>
                  <a:gd name="connsiteX4" fmla="*/ 1703168 w 4495501"/>
                  <a:gd name="connsiteY4" fmla="*/ 259456 h 657381"/>
                  <a:gd name="connsiteX5" fmla="*/ 1278045 w 4495501"/>
                  <a:gd name="connsiteY5" fmla="*/ 259400 h 657381"/>
                  <a:gd name="connsiteX6" fmla="*/ 1190917 w 4495501"/>
                  <a:gd name="connsiteY6" fmla="*/ 347642 h 657381"/>
                  <a:gd name="connsiteX7" fmla="*/ 1279165 w 4495501"/>
                  <a:gd name="connsiteY7" fmla="*/ 434770 h 657381"/>
                  <a:gd name="connsiteX8" fmla="*/ 1284026 w 4495501"/>
                  <a:gd name="connsiteY8" fmla="*/ 434751 h 657381"/>
                  <a:gd name="connsiteX9" fmla="*/ 1366294 w 4495501"/>
                  <a:gd name="connsiteY9" fmla="*/ 347082 h 657381"/>
                  <a:gd name="connsiteX10" fmla="*/ 1366294 w 4495501"/>
                  <a:gd name="connsiteY10" fmla="*/ 346522 h 657381"/>
                  <a:gd name="connsiteX11" fmla="*/ 1278045 w 4495501"/>
                  <a:gd name="connsiteY11" fmla="*/ 259400 h 657381"/>
                  <a:gd name="connsiteX12" fmla="*/ 3499128 w 4495501"/>
                  <a:gd name="connsiteY12" fmla="*/ 257278 h 657381"/>
                  <a:gd name="connsiteX13" fmla="*/ 3499438 w 4495501"/>
                  <a:gd name="connsiteY13" fmla="*/ 257334 h 657381"/>
                  <a:gd name="connsiteX14" fmla="*/ 3474211 w 4495501"/>
                  <a:gd name="connsiteY14" fmla="*/ 261856 h 657381"/>
                  <a:gd name="connsiteX15" fmla="*/ 3435773 w 4495501"/>
                  <a:gd name="connsiteY15" fmla="*/ 317832 h 657381"/>
                  <a:gd name="connsiteX16" fmla="*/ 3499128 w 4495501"/>
                  <a:gd name="connsiteY16" fmla="*/ 378323 h 657381"/>
                  <a:gd name="connsiteX17" fmla="*/ 3563105 w 4495501"/>
                  <a:gd name="connsiteY17" fmla="*/ 317832 h 657381"/>
                  <a:gd name="connsiteX18" fmla="*/ 3524379 w 4495501"/>
                  <a:gd name="connsiteY18" fmla="*/ 261848 h 657381"/>
                  <a:gd name="connsiteX19" fmla="*/ 3499438 w 4495501"/>
                  <a:gd name="connsiteY19" fmla="*/ 257334 h 657381"/>
                  <a:gd name="connsiteX20" fmla="*/ 3499750 w 4495501"/>
                  <a:gd name="connsiteY20" fmla="*/ 257278 h 657381"/>
                  <a:gd name="connsiteX21" fmla="*/ 3903652 w 4495501"/>
                  <a:gd name="connsiteY21" fmla="*/ 248814 h 657381"/>
                  <a:gd name="connsiteX22" fmla="*/ 3904274 w 4495501"/>
                  <a:gd name="connsiteY22" fmla="*/ 248938 h 657381"/>
                  <a:gd name="connsiteX23" fmla="*/ 3824365 w 4495501"/>
                  <a:gd name="connsiteY23" fmla="*/ 312791 h 657381"/>
                  <a:gd name="connsiteX24" fmla="*/ 3983685 w 4495501"/>
                  <a:gd name="connsiteY24" fmla="*/ 312791 h 657381"/>
                  <a:gd name="connsiteX25" fmla="*/ 3903652 w 4495501"/>
                  <a:gd name="connsiteY25" fmla="*/ 248814 h 657381"/>
                  <a:gd name="connsiteX26" fmla="*/ 582327 w 4495501"/>
                  <a:gd name="connsiteY26" fmla="*/ 248814 h 657381"/>
                  <a:gd name="connsiteX27" fmla="*/ 582327 w 4495501"/>
                  <a:gd name="connsiteY27" fmla="*/ 248938 h 657381"/>
                  <a:gd name="connsiteX28" fmla="*/ 502978 w 4495501"/>
                  <a:gd name="connsiteY28" fmla="*/ 312791 h 657381"/>
                  <a:gd name="connsiteX29" fmla="*/ 662298 w 4495501"/>
                  <a:gd name="connsiteY29" fmla="*/ 312791 h 657381"/>
                  <a:gd name="connsiteX30" fmla="*/ 582327 w 4495501"/>
                  <a:gd name="connsiteY30" fmla="*/ 248814 h 657381"/>
                  <a:gd name="connsiteX31" fmla="*/ 2746714 w 4495501"/>
                  <a:gd name="connsiteY31" fmla="*/ 169652 h 657381"/>
                  <a:gd name="connsiteX32" fmla="*/ 2848281 w 4495501"/>
                  <a:gd name="connsiteY32" fmla="*/ 169652 h 657381"/>
                  <a:gd name="connsiteX33" fmla="*/ 2848281 w 4495501"/>
                  <a:gd name="connsiteY33" fmla="*/ 524387 h 657381"/>
                  <a:gd name="connsiteX34" fmla="*/ 2746714 w 4495501"/>
                  <a:gd name="connsiteY34" fmla="*/ 524387 h 657381"/>
                  <a:gd name="connsiteX35" fmla="*/ 0 w 4495501"/>
                  <a:gd name="connsiteY35" fmla="*/ 169652 h 657381"/>
                  <a:gd name="connsiteX36" fmla="*/ 116192 w 4495501"/>
                  <a:gd name="connsiteY36" fmla="*/ 169652 h 657381"/>
                  <a:gd name="connsiteX37" fmla="*/ 198279 w 4495501"/>
                  <a:gd name="connsiteY37" fmla="*/ 395687 h 657381"/>
                  <a:gd name="connsiteX38" fmla="*/ 279681 w 4495501"/>
                  <a:gd name="connsiteY38" fmla="*/ 169652 h 657381"/>
                  <a:gd name="connsiteX39" fmla="*/ 393072 w 4495501"/>
                  <a:gd name="connsiteY39" fmla="*/ 169652 h 657381"/>
                  <a:gd name="connsiteX40" fmla="*/ 249062 w 4495501"/>
                  <a:gd name="connsiteY40" fmla="*/ 524387 h 657381"/>
                  <a:gd name="connsiteX41" fmla="*/ 144695 w 4495501"/>
                  <a:gd name="connsiteY41" fmla="*/ 524387 h 657381"/>
                  <a:gd name="connsiteX42" fmla="*/ 1025934 w 4495501"/>
                  <a:gd name="connsiteY42" fmla="*/ 164051 h 657381"/>
                  <a:gd name="connsiteX43" fmla="*/ 1041492 w 4495501"/>
                  <a:gd name="connsiteY43" fmla="*/ 164051 h 657381"/>
                  <a:gd name="connsiteX44" fmla="*/ 1041492 w 4495501"/>
                  <a:gd name="connsiteY44" fmla="*/ 268418 h 657381"/>
                  <a:gd name="connsiteX45" fmla="*/ 1025934 w 4495501"/>
                  <a:gd name="connsiteY45" fmla="*/ 268418 h 657381"/>
                  <a:gd name="connsiteX46" fmla="*/ 929968 w 4495501"/>
                  <a:gd name="connsiteY46" fmla="*/ 358844 h 657381"/>
                  <a:gd name="connsiteX47" fmla="*/ 929968 w 4495501"/>
                  <a:gd name="connsiteY47" fmla="*/ 524387 h 657381"/>
                  <a:gd name="connsiteX48" fmla="*/ 828402 w 4495501"/>
                  <a:gd name="connsiteY48" fmla="*/ 524387 h 657381"/>
                  <a:gd name="connsiteX49" fmla="*/ 828402 w 4495501"/>
                  <a:gd name="connsiteY49" fmla="*/ 169652 h 657381"/>
                  <a:gd name="connsiteX50" fmla="*/ 929968 w 4495501"/>
                  <a:gd name="connsiteY50" fmla="*/ 169652 h 657381"/>
                  <a:gd name="connsiteX51" fmla="*/ 929968 w 4495501"/>
                  <a:gd name="connsiteY51" fmla="*/ 209980 h 657381"/>
                  <a:gd name="connsiteX52" fmla="*/ 1025934 w 4495501"/>
                  <a:gd name="connsiteY52" fmla="*/ 164051 h 657381"/>
                  <a:gd name="connsiteX53" fmla="*/ 1683191 w 4495501"/>
                  <a:gd name="connsiteY53" fmla="*/ 161624 h 657381"/>
                  <a:gd name="connsiteX54" fmla="*/ 1790296 w 4495501"/>
                  <a:gd name="connsiteY54" fmla="*/ 205188 h 657381"/>
                  <a:gd name="connsiteX55" fmla="*/ 1790296 w 4495501"/>
                  <a:gd name="connsiteY55" fmla="*/ 169714 h 657381"/>
                  <a:gd name="connsiteX56" fmla="*/ 1891863 w 4495501"/>
                  <a:gd name="connsiteY56" fmla="*/ 170026 h 657381"/>
                  <a:gd name="connsiteX57" fmla="*/ 1891863 w 4495501"/>
                  <a:gd name="connsiteY57" fmla="*/ 524760 h 657381"/>
                  <a:gd name="connsiteX58" fmla="*/ 1790296 w 4495501"/>
                  <a:gd name="connsiteY58" fmla="*/ 524760 h 657381"/>
                  <a:gd name="connsiteX59" fmla="*/ 1790296 w 4495501"/>
                  <a:gd name="connsiteY59" fmla="*/ 489287 h 657381"/>
                  <a:gd name="connsiteX60" fmla="*/ 1683191 w 4495501"/>
                  <a:gd name="connsiteY60" fmla="*/ 533162 h 657381"/>
                  <a:gd name="connsiteX61" fmla="*/ 1512046 w 4495501"/>
                  <a:gd name="connsiteY61" fmla="*/ 347393 h 657381"/>
                  <a:gd name="connsiteX62" fmla="*/ 1683191 w 4495501"/>
                  <a:gd name="connsiteY62" fmla="*/ 161624 h 657381"/>
                  <a:gd name="connsiteX63" fmla="*/ 3904772 w 4495501"/>
                  <a:gd name="connsiteY63" fmla="*/ 161250 h 657381"/>
                  <a:gd name="connsiteX64" fmla="*/ 4091475 w 4495501"/>
                  <a:gd name="connsiteY64" fmla="*/ 348389 h 657381"/>
                  <a:gd name="connsiteX65" fmla="*/ 4092160 w 4495501"/>
                  <a:gd name="connsiteY65" fmla="*/ 348389 h 657381"/>
                  <a:gd name="connsiteX66" fmla="*/ 4088861 w 4495501"/>
                  <a:gd name="connsiteY66" fmla="*/ 380439 h 657381"/>
                  <a:gd name="connsiteX67" fmla="*/ 3824489 w 4495501"/>
                  <a:gd name="connsiteY67" fmla="*/ 380439 h 657381"/>
                  <a:gd name="connsiteX68" fmla="*/ 3915663 w 4495501"/>
                  <a:gd name="connsiteY68" fmla="*/ 444416 h 657381"/>
                  <a:gd name="connsiteX69" fmla="*/ 4004658 w 4495501"/>
                  <a:gd name="connsiteY69" fmla="*/ 404773 h 657381"/>
                  <a:gd name="connsiteX70" fmla="*/ 4073116 w 4495501"/>
                  <a:gd name="connsiteY70" fmla="*/ 463895 h 657381"/>
                  <a:gd name="connsiteX71" fmla="*/ 3913111 w 4495501"/>
                  <a:gd name="connsiteY71" fmla="*/ 532788 h 657381"/>
                  <a:gd name="connsiteX72" fmla="*/ 3715517 w 4495501"/>
                  <a:gd name="connsiteY72" fmla="*/ 344966 h 657381"/>
                  <a:gd name="connsiteX73" fmla="*/ 3904772 w 4495501"/>
                  <a:gd name="connsiteY73" fmla="*/ 161250 h 657381"/>
                  <a:gd name="connsiteX74" fmla="*/ 3138169 w 4495501"/>
                  <a:gd name="connsiteY74" fmla="*/ 161250 h 657381"/>
                  <a:gd name="connsiteX75" fmla="*/ 3138355 w 4495501"/>
                  <a:gd name="connsiteY75" fmla="*/ 161250 h 657381"/>
                  <a:gd name="connsiteX76" fmla="*/ 3274026 w 4495501"/>
                  <a:gd name="connsiteY76" fmla="*/ 296236 h 657381"/>
                  <a:gd name="connsiteX77" fmla="*/ 3274026 w 4495501"/>
                  <a:gd name="connsiteY77" fmla="*/ 524387 h 657381"/>
                  <a:gd name="connsiteX78" fmla="*/ 3172460 w 4495501"/>
                  <a:gd name="connsiteY78" fmla="*/ 524387 h 657381"/>
                  <a:gd name="connsiteX79" fmla="*/ 3172460 w 4495501"/>
                  <a:gd name="connsiteY79" fmla="*/ 329781 h 657381"/>
                  <a:gd name="connsiteX80" fmla="*/ 3103567 w 4495501"/>
                  <a:gd name="connsiteY80" fmla="*/ 258834 h 657381"/>
                  <a:gd name="connsiteX81" fmla="*/ 3030503 w 4495501"/>
                  <a:gd name="connsiteY81" fmla="*/ 331150 h 657381"/>
                  <a:gd name="connsiteX82" fmla="*/ 3030503 w 4495501"/>
                  <a:gd name="connsiteY82" fmla="*/ 524076 h 657381"/>
                  <a:gd name="connsiteX83" fmla="*/ 2928999 w 4495501"/>
                  <a:gd name="connsiteY83" fmla="*/ 524076 h 657381"/>
                  <a:gd name="connsiteX84" fmla="*/ 2928999 w 4495501"/>
                  <a:gd name="connsiteY84" fmla="*/ 169341 h 657381"/>
                  <a:gd name="connsiteX85" fmla="*/ 3030317 w 4495501"/>
                  <a:gd name="connsiteY85" fmla="*/ 169341 h 657381"/>
                  <a:gd name="connsiteX86" fmla="*/ 3030317 w 4495501"/>
                  <a:gd name="connsiteY86" fmla="*/ 204814 h 657381"/>
                  <a:gd name="connsiteX87" fmla="*/ 3138169 w 4495501"/>
                  <a:gd name="connsiteY87" fmla="*/ 161250 h 657381"/>
                  <a:gd name="connsiteX88" fmla="*/ 1299329 w 4495501"/>
                  <a:gd name="connsiteY88" fmla="*/ 161250 h 657381"/>
                  <a:gd name="connsiteX89" fmla="*/ 1470474 w 4495501"/>
                  <a:gd name="connsiteY89" fmla="*/ 347019 h 657381"/>
                  <a:gd name="connsiteX90" fmla="*/ 1299329 w 4495501"/>
                  <a:gd name="connsiteY90" fmla="*/ 532788 h 657381"/>
                  <a:gd name="connsiteX91" fmla="*/ 1192224 w 4495501"/>
                  <a:gd name="connsiteY91" fmla="*/ 488913 h 657381"/>
                  <a:gd name="connsiteX92" fmla="*/ 1192224 w 4495501"/>
                  <a:gd name="connsiteY92" fmla="*/ 656261 h 657381"/>
                  <a:gd name="connsiteX93" fmla="*/ 1090595 w 4495501"/>
                  <a:gd name="connsiteY93" fmla="*/ 656261 h 657381"/>
                  <a:gd name="connsiteX94" fmla="*/ 1090595 w 4495501"/>
                  <a:gd name="connsiteY94" fmla="*/ 169341 h 657381"/>
                  <a:gd name="connsiteX95" fmla="*/ 1192224 w 4495501"/>
                  <a:gd name="connsiteY95" fmla="*/ 169341 h 657381"/>
                  <a:gd name="connsiteX96" fmla="*/ 1192224 w 4495501"/>
                  <a:gd name="connsiteY96" fmla="*/ 204814 h 657381"/>
                  <a:gd name="connsiteX97" fmla="*/ 1299329 w 4495501"/>
                  <a:gd name="connsiteY97" fmla="*/ 161250 h 657381"/>
                  <a:gd name="connsiteX98" fmla="*/ 583447 w 4495501"/>
                  <a:gd name="connsiteY98" fmla="*/ 161250 h 657381"/>
                  <a:gd name="connsiteX99" fmla="*/ 770150 w 4495501"/>
                  <a:gd name="connsiteY99" fmla="*/ 348389 h 657381"/>
                  <a:gd name="connsiteX100" fmla="*/ 767785 w 4495501"/>
                  <a:gd name="connsiteY100" fmla="*/ 380439 h 657381"/>
                  <a:gd name="connsiteX101" fmla="*/ 503414 w 4495501"/>
                  <a:gd name="connsiteY101" fmla="*/ 380439 h 657381"/>
                  <a:gd name="connsiteX102" fmla="*/ 594587 w 4495501"/>
                  <a:gd name="connsiteY102" fmla="*/ 444416 h 657381"/>
                  <a:gd name="connsiteX103" fmla="*/ 683645 w 4495501"/>
                  <a:gd name="connsiteY103" fmla="*/ 404773 h 657381"/>
                  <a:gd name="connsiteX104" fmla="*/ 751791 w 4495501"/>
                  <a:gd name="connsiteY104" fmla="*/ 463895 h 657381"/>
                  <a:gd name="connsiteX105" fmla="*/ 591787 w 4495501"/>
                  <a:gd name="connsiteY105" fmla="*/ 532788 h 657381"/>
                  <a:gd name="connsiteX106" fmla="*/ 394192 w 4495501"/>
                  <a:gd name="connsiteY106" fmla="*/ 344966 h 657381"/>
                  <a:gd name="connsiteX107" fmla="*/ 583447 w 4495501"/>
                  <a:gd name="connsiteY107" fmla="*/ 161250 h 657381"/>
                  <a:gd name="connsiteX108" fmla="*/ 4359145 w 4495501"/>
                  <a:gd name="connsiteY108" fmla="*/ 161126 h 657381"/>
                  <a:gd name="connsiteX109" fmla="*/ 4359830 w 4495501"/>
                  <a:gd name="connsiteY109" fmla="*/ 161250 h 657381"/>
                  <a:gd name="connsiteX110" fmla="*/ 4495501 w 4495501"/>
                  <a:gd name="connsiteY110" fmla="*/ 296236 h 657381"/>
                  <a:gd name="connsiteX111" fmla="*/ 4495501 w 4495501"/>
                  <a:gd name="connsiteY111" fmla="*/ 524387 h 657381"/>
                  <a:gd name="connsiteX112" fmla="*/ 4393934 w 4495501"/>
                  <a:gd name="connsiteY112" fmla="*/ 524387 h 657381"/>
                  <a:gd name="connsiteX113" fmla="*/ 4393934 w 4495501"/>
                  <a:gd name="connsiteY113" fmla="*/ 329656 h 657381"/>
                  <a:gd name="connsiteX114" fmla="*/ 4325040 w 4495501"/>
                  <a:gd name="connsiteY114" fmla="*/ 258709 h 657381"/>
                  <a:gd name="connsiteX115" fmla="*/ 4252040 w 4495501"/>
                  <a:gd name="connsiteY115" fmla="*/ 331025 h 657381"/>
                  <a:gd name="connsiteX116" fmla="*/ 4252040 w 4495501"/>
                  <a:gd name="connsiteY116" fmla="*/ 523951 h 657381"/>
                  <a:gd name="connsiteX117" fmla="*/ 4150473 w 4495501"/>
                  <a:gd name="connsiteY117" fmla="*/ 523951 h 657381"/>
                  <a:gd name="connsiteX118" fmla="*/ 4150473 w 4495501"/>
                  <a:gd name="connsiteY118" fmla="*/ 169216 h 657381"/>
                  <a:gd name="connsiteX119" fmla="*/ 4251355 w 4495501"/>
                  <a:gd name="connsiteY119" fmla="*/ 169216 h 657381"/>
                  <a:gd name="connsiteX120" fmla="*/ 4251355 w 4495501"/>
                  <a:gd name="connsiteY120" fmla="*/ 204690 h 657381"/>
                  <a:gd name="connsiteX121" fmla="*/ 4359145 w 4495501"/>
                  <a:gd name="connsiteY121" fmla="*/ 161126 h 657381"/>
                  <a:gd name="connsiteX122" fmla="*/ 3668344 w 4495501"/>
                  <a:gd name="connsiteY122" fmla="*/ 113268 h 657381"/>
                  <a:gd name="connsiteX123" fmla="*/ 3698278 w 4495501"/>
                  <a:gd name="connsiteY123" fmla="*/ 113268 h 657381"/>
                  <a:gd name="connsiteX124" fmla="*/ 3698278 w 4495501"/>
                  <a:gd name="connsiteY124" fmla="*/ 207179 h 657381"/>
                  <a:gd name="connsiteX125" fmla="*/ 3673385 w 4495501"/>
                  <a:gd name="connsiteY125" fmla="*/ 207179 h 657381"/>
                  <a:gd name="connsiteX126" fmla="*/ 3640027 w 4495501"/>
                  <a:gd name="connsiteY126" fmla="*/ 228774 h 657381"/>
                  <a:gd name="connsiteX127" fmla="*/ 3667846 w 4495501"/>
                  <a:gd name="connsiteY127" fmla="*/ 317832 h 657381"/>
                  <a:gd name="connsiteX128" fmla="*/ 3499813 w 4495501"/>
                  <a:gd name="connsiteY128" fmla="*/ 474351 h 657381"/>
                  <a:gd name="connsiteX129" fmla="*/ 3447598 w 4495501"/>
                  <a:gd name="connsiteY129" fmla="*/ 467380 h 657381"/>
                  <a:gd name="connsiteX130" fmla="*/ 3431604 w 4495501"/>
                  <a:gd name="connsiteY130" fmla="*/ 494514 h 657381"/>
                  <a:gd name="connsiteX131" fmla="*/ 3463592 w 4495501"/>
                  <a:gd name="connsiteY131" fmla="*/ 520964 h 657381"/>
                  <a:gd name="connsiteX132" fmla="*/ 3573810 w 4495501"/>
                  <a:gd name="connsiteY132" fmla="*/ 520964 h 657381"/>
                  <a:gd name="connsiteX133" fmla="*/ 3574432 w 4495501"/>
                  <a:gd name="connsiteY133" fmla="*/ 520964 h 657381"/>
                  <a:gd name="connsiteX134" fmla="*/ 3709854 w 4495501"/>
                  <a:gd name="connsiteY134" fmla="*/ 628878 h 657381"/>
                  <a:gd name="connsiteX135" fmla="*/ 3605549 w 4495501"/>
                  <a:gd name="connsiteY135" fmla="*/ 657381 h 657381"/>
                  <a:gd name="connsiteX136" fmla="*/ 3554766 w 4495501"/>
                  <a:gd name="connsiteY136" fmla="*/ 619169 h 657381"/>
                  <a:gd name="connsiteX137" fmla="*/ 3444113 w 4495501"/>
                  <a:gd name="connsiteY137" fmla="*/ 619169 h 657381"/>
                  <a:gd name="connsiteX138" fmla="*/ 3330037 w 4495501"/>
                  <a:gd name="connsiteY138" fmla="*/ 520342 h 657381"/>
                  <a:gd name="connsiteX139" fmla="*/ 3378767 w 4495501"/>
                  <a:gd name="connsiteY139" fmla="*/ 428546 h 657381"/>
                  <a:gd name="connsiteX140" fmla="*/ 3331407 w 4495501"/>
                  <a:gd name="connsiteY140" fmla="*/ 317832 h 657381"/>
                  <a:gd name="connsiteX141" fmla="*/ 3499066 w 4495501"/>
                  <a:gd name="connsiteY141" fmla="*/ 161250 h 657381"/>
                  <a:gd name="connsiteX142" fmla="*/ 3573747 w 4495501"/>
                  <a:gd name="connsiteY142" fmla="*/ 175875 h 657381"/>
                  <a:gd name="connsiteX143" fmla="*/ 3668344 w 4495501"/>
                  <a:gd name="connsiteY143" fmla="*/ 113268 h 657381"/>
                  <a:gd name="connsiteX144" fmla="*/ 2359679 w 4495501"/>
                  <a:gd name="connsiteY144" fmla="*/ 23526 h 657381"/>
                  <a:gd name="connsiteX145" fmla="*/ 2461245 w 4495501"/>
                  <a:gd name="connsiteY145" fmla="*/ 23526 h 657381"/>
                  <a:gd name="connsiteX146" fmla="*/ 2461245 w 4495501"/>
                  <a:gd name="connsiteY146" fmla="*/ 301837 h 657381"/>
                  <a:gd name="connsiteX147" fmla="*/ 2578121 w 4495501"/>
                  <a:gd name="connsiteY147" fmla="*/ 169652 h 657381"/>
                  <a:gd name="connsiteX148" fmla="*/ 2709374 w 4495501"/>
                  <a:gd name="connsiteY148" fmla="*/ 169652 h 657381"/>
                  <a:gd name="connsiteX149" fmla="*/ 2559140 w 4495501"/>
                  <a:gd name="connsiteY149" fmla="*/ 333141 h 657381"/>
                  <a:gd name="connsiteX150" fmla="*/ 2714290 w 4495501"/>
                  <a:gd name="connsiteY150" fmla="*/ 524449 h 657381"/>
                  <a:gd name="connsiteX151" fmla="*/ 2580673 w 4495501"/>
                  <a:gd name="connsiteY151" fmla="*/ 524449 h 657381"/>
                  <a:gd name="connsiteX152" fmla="*/ 2487695 w 4495501"/>
                  <a:gd name="connsiteY152" fmla="*/ 410312 h 657381"/>
                  <a:gd name="connsiteX153" fmla="*/ 2461245 w 4495501"/>
                  <a:gd name="connsiteY153" fmla="*/ 438877 h 657381"/>
                  <a:gd name="connsiteX154" fmla="*/ 2461245 w 4495501"/>
                  <a:gd name="connsiteY154" fmla="*/ 524387 h 657381"/>
                  <a:gd name="connsiteX155" fmla="*/ 2359679 w 4495501"/>
                  <a:gd name="connsiteY155" fmla="*/ 524387 h 657381"/>
                  <a:gd name="connsiteX156" fmla="*/ 1972457 w 4495501"/>
                  <a:gd name="connsiteY156" fmla="*/ 23526 h 657381"/>
                  <a:gd name="connsiteX157" fmla="*/ 2074023 w 4495501"/>
                  <a:gd name="connsiteY157" fmla="*/ 23526 h 657381"/>
                  <a:gd name="connsiteX158" fmla="*/ 2074023 w 4495501"/>
                  <a:gd name="connsiteY158" fmla="*/ 301900 h 657381"/>
                  <a:gd name="connsiteX159" fmla="*/ 2190899 w 4495501"/>
                  <a:gd name="connsiteY159" fmla="*/ 169714 h 657381"/>
                  <a:gd name="connsiteX160" fmla="*/ 2322152 w 4495501"/>
                  <a:gd name="connsiteY160" fmla="*/ 169714 h 657381"/>
                  <a:gd name="connsiteX161" fmla="*/ 2171918 w 4495501"/>
                  <a:gd name="connsiteY161" fmla="*/ 333141 h 657381"/>
                  <a:gd name="connsiteX162" fmla="*/ 2327006 w 4495501"/>
                  <a:gd name="connsiteY162" fmla="*/ 524449 h 657381"/>
                  <a:gd name="connsiteX163" fmla="*/ 2193451 w 4495501"/>
                  <a:gd name="connsiteY163" fmla="*/ 524449 h 657381"/>
                  <a:gd name="connsiteX164" fmla="*/ 2100410 w 4495501"/>
                  <a:gd name="connsiteY164" fmla="*/ 410312 h 657381"/>
                  <a:gd name="connsiteX165" fmla="*/ 2074023 w 4495501"/>
                  <a:gd name="connsiteY165" fmla="*/ 438877 h 657381"/>
                  <a:gd name="connsiteX166" fmla="*/ 2074023 w 4495501"/>
                  <a:gd name="connsiteY166" fmla="*/ 524387 h 657381"/>
                  <a:gd name="connsiteX167" fmla="*/ 1972457 w 4495501"/>
                  <a:gd name="connsiteY167" fmla="*/ 524387 h 657381"/>
                  <a:gd name="connsiteX168" fmla="*/ 2796751 w 4495501"/>
                  <a:gd name="connsiteY168" fmla="*/ 2 h 657381"/>
                  <a:gd name="connsiteX169" fmla="*/ 2859359 w 4495501"/>
                  <a:gd name="connsiteY169" fmla="*/ 61863 h 657381"/>
                  <a:gd name="connsiteX170" fmla="*/ 2797498 w 4495501"/>
                  <a:gd name="connsiteY170" fmla="*/ 124470 h 657381"/>
                  <a:gd name="connsiteX171" fmla="*/ 2797684 w 4495501"/>
                  <a:gd name="connsiteY171" fmla="*/ 124408 h 657381"/>
                  <a:gd name="connsiteX172" fmla="*/ 2794784 w 4495501"/>
                  <a:gd name="connsiteY172" fmla="*/ 124414 h 657381"/>
                  <a:gd name="connsiteX173" fmla="*/ 2734890 w 4495501"/>
                  <a:gd name="connsiteY173" fmla="*/ 61863 h 657381"/>
                  <a:gd name="connsiteX174" fmla="*/ 2796751 w 4495501"/>
                  <a:gd name="connsiteY174" fmla="*/ 2 h 65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495501" h="657381">
                    <a:moveTo>
                      <a:pt x="1703168" y="259456"/>
                    </a:moveTo>
                    <a:cubicBezTo>
                      <a:pt x="1653754" y="259456"/>
                      <a:pt x="1616912" y="296734"/>
                      <a:pt x="1616912" y="347082"/>
                    </a:cubicBezTo>
                    <a:cubicBezTo>
                      <a:pt x="1616912" y="397429"/>
                      <a:pt x="1653754" y="434770"/>
                      <a:pt x="1703168" y="434770"/>
                    </a:cubicBezTo>
                    <a:cubicBezTo>
                      <a:pt x="1749763" y="433525"/>
                      <a:pt x="1787247" y="396047"/>
                      <a:pt x="1788492" y="349447"/>
                    </a:cubicBezTo>
                    <a:cubicBezTo>
                      <a:pt x="1789780" y="301035"/>
                      <a:pt x="1751580" y="260744"/>
                      <a:pt x="1703168" y="259456"/>
                    </a:cubicBezTo>
                    <a:close/>
                    <a:moveTo>
                      <a:pt x="1278045" y="259400"/>
                    </a:moveTo>
                    <a:cubicBezTo>
                      <a:pt x="1229614" y="259705"/>
                      <a:pt x="1190612" y="299217"/>
                      <a:pt x="1190917" y="347642"/>
                    </a:cubicBezTo>
                    <a:cubicBezTo>
                      <a:pt x="1191228" y="396072"/>
                      <a:pt x="1230735" y="435081"/>
                      <a:pt x="1279165" y="434770"/>
                    </a:cubicBezTo>
                    <a:cubicBezTo>
                      <a:pt x="1280784" y="434813"/>
                      <a:pt x="1282408" y="434807"/>
                      <a:pt x="1284026" y="434751"/>
                    </a:cubicBezTo>
                    <a:cubicBezTo>
                      <a:pt x="1330957" y="433263"/>
                      <a:pt x="1367787" y="394006"/>
                      <a:pt x="1366294" y="347082"/>
                    </a:cubicBezTo>
                    <a:cubicBezTo>
                      <a:pt x="1366294" y="346895"/>
                      <a:pt x="1366294" y="346708"/>
                      <a:pt x="1366294" y="346522"/>
                    </a:cubicBezTo>
                    <a:cubicBezTo>
                      <a:pt x="1365982" y="298097"/>
                      <a:pt x="1326476" y="259089"/>
                      <a:pt x="1278045" y="259400"/>
                    </a:cubicBezTo>
                    <a:close/>
                    <a:moveTo>
                      <a:pt x="3499128" y="257278"/>
                    </a:moveTo>
                    <a:lnTo>
                      <a:pt x="3499438" y="257334"/>
                    </a:lnTo>
                    <a:lnTo>
                      <a:pt x="3474211" y="261856"/>
                    </a:lnTo>
                    <a:cubicBezTo>
                      <a:pt x="3451037" y="270748"/>
                      <a:pt x="3435773" y="291787"/>
                      <a:pt x="3435773" y="317832"/>
                    </a:cubicBezTo>
                    <a:cubicBezTo>
                      <a:pt x="3435773" y="352558"/>
                      <a:pt x="3462970" y="378323"/>
                      <a:pt x="3499128" y="378323"/>
                    </a:cubicBezTo>
                    <a:cubicBezTo>
                      <a:pt x="3535286" y="378323"/>
                      <a:pt x="3563105" y="352621"/>
                      <a:pt x="3563105" y="317832"/>
                    </a:cubicBezTo>
                    <a:cubicBezTo>
                      <a:pt x="3563105" y="291740"/>
                      <a:pt x="3547457" y="270725"/>
                      <a:pt x="3524379" y="261848"/>
                    </a:cubicBezTo>
                    <a:lnTo>
                      <a:pt x="3499438" y="257334"/>
                    </a:lnTo>
                    <a:lnTo>
                      <a:pt x="3499750" y="257278"/>
                    </a:lnTo>
                    <a:close/>
                    <a:moveTo>
                      <a:pt x="3903652" y="248814"/>
                    </a:moveTo>
                    <a:lnTo>
                      <a:pt x="3904274" y="248938"/>
                    </a:lnTo>
                    <a:cubicBezTo>
                      <a:pt x="3866124" y="248938"/>
                      <a:pt x="3835816" y="273957"/>
                      <a:pt x="3824365" y="312791"/>
                    </a:cubicBezTo>
                    <a:lnTo>
                      <a:pt x="3983685" y="312791"/>
                    </a:lnTo>
                    <a:cubicBezTo>
                      <a:pt x="3972545" y="273147"/>
                      <a:pt x="3941926" y="248814"/>
                      <a:pt x="3903652" y="248814"/>
                    </a:cubicBezTo>
                    <a:close/>
                    <a:moveTo>
                      <a:pt x="582327" y="248814"/>
                    </a:moveTo>
                    <a:lnTo>
                      <a:pt x="582327" y="248938"/>
                    </a:lnTo>
                    <a:cubicBezTo>
                      <a:pt x="544053" y="248938"/>
                      <a:pt x="513434" y="273957"/>
                      <a:pt x="502978" y="312791"/>
                    </a:cubicBezTo>
                    <a:lnTo>
                      <a:pt x="662298" y="312791"/>
                    </a:lnTo>
                    <a:cubicBezTo>
                      <a:pt x="651158" y="273147"/>
                      <a:pt x="620539" y="248814"/>
                      <a:pt x="582327" y="248814"/>
                    </a:cubicBezTo>
                    <a:close/>
                    <a:moveTo>
                      <a:pt x="2746714" y="169652"/>
                    </a:moveTo>
                    <a:lnTo>
                      <a:pt x="2848281" y="169652"/>
                    </a:lnTo>
                    <a:lnTo>
                      <a:pt x="2848281" y="524387"/>
                    </a:lnTo>
                    <a:lnTo>
                      <a:pt x="2746714" y="524387"/>
                    </a:lnTo>
                    <a:close/>
                    <a:moveTo>
                      <a:pt x="0" y="169652"/>
                    </a:moveTo>
                    <a:lnTo>
                      <a:pt x="116192" y="169652"/>
                    </a:lnTo>
                    <a:lnTo>
                      <a:pt x="198279" y="395687"/>
                    </a:lnTo>
                    <a:lnTo>
                      <a:pt x="279681" y="169652"/>
                    </a:lnTo>
                    <a:lnTo>
                      <a:pt x="393072" y="169652"/>
                    </a:lnTo>
                    <a:lnTo>
                      <a:pt x="249062" y="524387"/>
                    </a:lnTo>
                    <a:lnTo>
                      <a:pt x="144695" y="524387"/>
                    </a:lnTo>
                    <a:close/>
                    <a:moveTo>
                      <a:pt x="1025934" y="164051"/>
                    </a:moveTo>
                    <a:lnTo>
                      <a:pt x="1041492" y="164051"/>
                    </a:lnTo>
                    <a:lnTo>
                      <a:pt x="1041492" y="268418"/>
                    </a:lnTo>
                    <a:lnTo>
                      <a:pt x="1025934" y="268418"/>
                    </a:lnTo>
                    <a:cubicBezTo>
                      <a:pt x="964073" y="268418"/>
                      <a:pt x="929968" y="303891"/>
                      <a:pt x="929968" y="358844"/>
                    </a:cubicBezTo>
                    <a:lnTo>
                      <a:pt x="929968" y="524387"/>
                    </a:lnTo>
                    <a:lnTo>
                      <a:pt x="828402" y="524387"/>
                    </a:lnTo>
                    <a:lnTo>
                      <a:pt x="828402" y="169652"/>
                    </a:lnTo>
                    <a:lnTo>
                      <a:pt x="929968" y="169652"/>
                    </a:lnTo>
                    <a:lnTo>
                      <a:pt x="929968" y="209980"/>
                    </a:lnTo>
                    <a:cubicBezTo>
                      <a:pt x="953418" y="181010"/>
                      <a:pt x="988661" y="164138"/>
                      <a:pt x="1025934" y="164051"/>
                    </a:cubicBezTo>
                    <a:close/>
                    <a:moveTo>
                      <a:pt x="1683191" y="161624"/>
                    </a:moveTo>
                    <a:cubicBezTo>
                      <a:pt x="1723363" y="160815"/>
                      <a:pt x="1762092" y="176572"/>
                      <a:pt x="1790296" y="205188"/>
                    </a:cubicBezTo>
                    <a:lnTo>
                      <a:pt x="1790296" y="169714"/>
                    </a:lnTo>
                    <a:lnTo>
                      <a:pt x="1891863" y="170026"/>
                    </a:lnTo>
                    <a:lnTo>
                      <a:pt x="1891863" y="524760"/>
                    </a:lnTo>
                    <a:lnTo>
                      <a:pt x="1790296" y="524760"/>
                    </a:lnTo>
                    <a:lnTo>
                      <a:pt x="1790296" y="489287"/>
                    </a:lnTo>
                    <a:cubicBezTo>
                      <a:pt x="1762148" y="518020"/>
                      <a:pt x="1723407" y="533890"/>
                      <a:pt x="1683191" y="533162"/>
                    </a:cubicBezTo>
                    <a:cubicBezTo>
                      <a:pt x="1585794" y="533162"/>
                      <a:pt x="1512046" y="453129"/>
                      <a:pt x="1512046" y="347393"/>
                    </a:cubicBezTo>
                    <a:cubicBezTo>
                      <a:pt x="1512046" y="241657"/>
                      <a:pt x="1585794" y="161624"/>
                      <a:pt x="1683191" y="161624"/>
                    </a:cubicBezTo>
                    <a:close/>
                    <a:moveTo>
                      <a:pt x="3904772" y="161250"/>
                    </a:moveTo>
                    <a:cubicBezTo>
                      <a:pt x="4011504" y="161250"/>
                      <a:pt x="4091475" y="240599"/>
                      <a:pt x="4091475" y="348389"/>
                    </a:cubicBezTo>
                    <a:lnTo>
                      <a:pt x="4092160" y="348389"/>
                    </a:lnTo>
                    <a:cubicBezTo>
                      <a:pt x="4091768" y="359130"/>
                      <a:pt x="4090666" y="369841"/>
                      <a:pt x="4088861" y="380439"/>
                    </a:cubicBezTo>
                    <a:lnTo>
                      <a:pt x="3824489" y="380439"/>
                    </a:lnTo>
                    <a:cubicBezTo>
                      <a:pt x="3836999" y="420082"/>
                      <a:pt x="3871103" y="444416"/>
                      <a:pt x="3915663" y="444416"/>
                    </a:cubicBezTo>
                    <a:cubicBezTo>
                      <a:pt x="3949743" y="445082"/>
                      <a:pt x="3982359" y="430556"/>
                      <a:pt x="4004658" y="404773"/>
                    </a:cubicBezTo>
                    <a:lnTo>
                      <a:pt x="4073116" y="463895"/>
                    </a:lnTo>
                    <a:cubicBezTo>
                      <a:pt x="4032147" y="508766"/>
                      <a:pt x="3973864" y="533865"/>
                      <a:pt x="3913111" y="532788"/>
                    </a:cubicBezTo>
                    <a:cubicBezTo>
                      <a:pt x="3800405" y="532788"/>
                      <a:pt x="3715517" y="452071"/>
                      <a:pt x="3715517" y="344966"/>
                    </a:cubicBezTo>
                    <a:cubicBezTo>
                      <a:pt x="3715517" y="240599"/>
                      <a:pt x="3796920" y="161250"/>
                      <a:pt x="3904772" y="161250"/>
                    </a:cubicBezTo>
                    <a:close/>
                    <a:moveTo>
                      <a:pt x="3138169" y="161250"/>
                    </a:moveTo>
                    <a:lnTo>
                      <a:pt x="3138355" y="161250"/>
                    </a:lnTo>
                    <a:cubicBezTo>
                      <a:pt x="3219696" y="161250"/>
                      <a:pt x="3274026" y="214834"/>
                      <a:pt x="3274026" y="296236"/>
                    </a:cubicBezTo>
                    <a:lnTo>
                      <a:pt x="3274026" y="524387"/>
                    </a:lnTo>
                    <a:lnTo>
                      <a:pt x="3172460" y="524387"/>
                    </a:lnTo>
                    <a:lnTo>
                      <a:pt x="3172460" y="329781"/>
                    </a:lnTo>
                    <a:cubicBezTo>
                      <a:pt x="3172460" y="286652"/>
                      <a:pt x="3145326" y="258834"/>
                      <a:pt x="3103567" y="258834"/>
                    </a:cubicBezTo>
                    <a:cubicBezTo>
                      <a:pt x="3060438" y="258834"/>
                      <a:pt x="3030503" y="287586"/>
                      <a:pt x="3030503" y="331150"/>
                    </a:cubicBezTo>
                    <a:lnTo>
                      <a:pt x="3030503" y="524076"/>
                    </a:lnTo>
                    <a:lnTo>
                      <a:pt x="2928999" y="524076"/>
                    </a:lnTo>
                    <a:lnTo>
                      <a:pt x="2928999" y="169341"/>
                    </a:lnTo>
                    <a:lnTo>
                      <a:pt x="3030317" y="169341"/>
                    </a:lnTo>
                    <a:lnTo>
                      <a:pt x="3030317" y="204814"/>
                    </a:lnTo>
                    <a:cubicBezTo>
                      <a:pt x="3058627" y="175900"/>
                      <a:pt x="3097717" y="160105"/>
                      <a:pt x="3138169" y="161250"/>
                    </a:cubicBezTo>
                    <a:close/>
                    <a:moveTo>
                      <a:pt x="1299329" y="161250"/>
                    </a:moveTo>
                    <a:cubicBezTo>
                      <a:pt x="1397411" y="161250"/>
                      <a:pt x="1470474" y="241284"/>
                      <a:pt x="1470474" y="347019"/>
                    </a:cubicBezTo>
                    <a:cubicBezTo>
                      <a:pt x="1470474" y="452755"/>
                      <a:pt x="1397411" y="532788"/>
                      <a:pt x="1299329" y="532788"/>
                    </a:cubicBezTo>
                    <a:cubicBezTo>
                      <a:pt x="1259113" y="533523"/>
                      <a:pt x="1220366" y="517653"/>
                      <a:pt x="1192224" y="488913"/>
                    </a:cubicBezTo>
                    <a:lnTo>
                      <a:pt x="1192224" y="656261"/>
                    </a:lnTo>
                    <a:lnTo>
                      <a:pt x="1090595" y="656261"/>
                    </a:lnTo>
                    <a:lnTo>
                      <a:pt x="1090595" y="169341"/>
                    </a:lnTo>
                    <a:lnTo>
                      <a:pt x="1192224" y="169341"/>
                    </a:lnTo>
                    <a:lnTo>
                      <a:pt x="1192224" y="204814"/>
                    </a:lnTo>
                    <a:cubicBezTo>
                      <a:pt x="1220422" y="176193"/>
                      <a:pt x="1259157" y="160435"/>
                      <a:pt x="1299329" y="161250"/>
                    </a:cubicBezTo>
                    <a:close/>
                    <a:moveTo>
                      <a:pt x="583447" y="161250"/>
                    </a:moveTo>
                    <a:cubicBezTo>
                      <a:pt x="690117" y="161250"/>
                      <a:pt x="770150" y="240599"/>
                      <a:pt x="770150" y="348389"/>
                    </a:cubicBezTo>
                    <a:cubicBezTo>
                      <a:pt x="770101" y="359112"/>
                      <a:pt x="769310" y="369822"/>
                      <a:pt x="767785" y="380439"/>
                    </a:cubicBezTo>
                    <a:lnTo>
                      <a:pt x="503414" y="380439"/>
                    </a:lnTo>
                    <a:cubicBezTo>
                      <a:pt x="515985" y="420082"/>
                      <a:pt x="550027" y="444416"/>
                      <a:pt x="594587" y="444416"/>
                    </a:cubicBezTo>
                    <a:cubicBezTo>
                      <a:pt x="628686" y="445069"/>
                      <a:pt x="661309" y="430544"/>
                      <a:pt x="683645" y="404773"/>
                    </a:cubicBezTo>
                    <a:lnTo>
                      <a:pt x="751791" y="463895"/>
                    </a:lnTo>
                    <a:cubicBezTo>
                      <a:pt x="710822" y="508766"/>
                      <a:pt x="652540" y="533865"/>
                      <a:pt x="591787" y="532788"/>
                    </a:cubicBezTo>
                    <a:cubicBezTo>
                      <a:pt x="479080" y="532788"/>
                      <a:pt x="394192" y="452071"/>
                      <a:pt x="394192" y="344966"/>
                    </a:cubicBezTo>
                    <a:cubicBezTo>
                      <a:pt x="394192" y="240599"/>
                      <a:pt x="475595" y="161250"/>
                      <a:pt x="583447" y="161250"/>
                    </a:cubicBezTo>
                    <a:close/>
                    <a:moveTo>
                      <a:pt x="4359145" y="161126"/>
                    </a:moveTo>
                    <a:lnTo>
                      <a:pt x="4359830" y="161250"/>
                    </a:lnTo>
                    <a:cubicBezTo>
                      <a:pt x="4441232" y="161250"/>
                      <a:pt x="4495501" y="214834"/>
                      <a:pt x="4495501" y="296236"/>
                    </a:cubicBezTo>
                    <a:lnTo>
                      <a:pt x="4495501" y="524387"/>
                    </a:lnTo>
                    <a:lnTo>
                      <a:pt x="4393934" y="524387"/>
                    </a:lnTo>
                    <a:lnTo>
                      <a:pt x="4393934" y="329656"/>
                    </a:lnTo>
                    <a:cubicBezTo>
                      <a:pt x="4393934" y="286528"/>
                      <a:pt x="4366800" y="258709"/>
                      <a:pt x="4325040" y="258709"/>
                    </a:cubicBezTo>
                    <a:cubicBezTo>
                      <a:pt x="4281912" y="258709"/>
                      <a:pt x="4252040" y="287461"/>
                      <a:pt x="4252040" y="331025"/>
                    </a:cubicBezTo>
                    <a:lnTo>
                      <a:pt x="4252040" y="523951"/>
                    </a:lnTo>
                    <a:lnTo>
                      <a:pt x="4150473" y="523951"/>
                    </a:lnTo>
                    <a:lnTo>
                      <a:pt x="4150473" y="169216"/>
                    </a:lnTo>
                    <a:lnTo>
                      <a:pt x="4251355" y="169216"/>
                    </a:lnTo>
                    <a:lnTo>
                      <a:pt x="4251355" y="204690"/>
                    </a:lnTo>
                    <a:cubicBezTo>
                      <a:pt x="4279635" y="175763"/>
                      <a:pt x="4318711" y="159968"/>
                      <a:pt x="4359145" y="161126"/>
                    </a:cubicBezTo>
                    <a:close/>
                    <a:moveTo>
                      <a:pt x="3668344" y="113268"/>
                    </a:moveTo>
                    <a:lnTo>
                      <a:pt x="3698278" y="113268"/>
                    </a:lnTo>
                    <a:lnTo>
                      <a:pt x="3698278" y="207179"/>
                    </a:lnTo>
                    <a:lnTo>
                      <a:pt x="3673385" y="207179"/>
                    </a:lnTo>
                    <a:cubicBezTo>
                      <a:pt x="3656705" y="207179"/>
                      <a:pt x="3643450" y="215519"/>
                      <a:pt x="3640027" y="228774"/>
                    </a:cubicBezTo>
                    <a:cubicBezTo>
                      <a:pt x="3658286" y="254869"/>
                      <a:pt x="3668007" y="285980"/>
                      <a:pt x="3667846" y="317832"/>
                    </a:cubicBezTo>
                    <a:cubicBezTo>
                      <a:pt x="3667846" y="407573"/>
                      <a:pt x="3595778" y="474351"/>
                      <a:pt x="3499813" y="474351"/>
                    </a:cubicBezTo>
                    <a:cubicBezTo>
                      <a:pt x="3482163" y="474518"/>
                      <a:pt x="3464582" y="472172"/>
                      <a:pt x="3447598" y="467380"/>
                    </a:cubicBezTo>
                    <a:cubicBezTo>
                      <a:pt x="3437989" y="473106"/>
                      <a:pt x="3431959" y="483331"/>
                      <a:pt x="3431604" y="494514"/>
                    </a:cubicBezTo>
                    <a:cubicBezTo>
                      <a:pt x="3431604" y="510509"/>
                      <a:pt x="3444922" y="520964"/>
                      <a:pt x="3463592" y="520964"/>
                    </a:cubicBezTo>
                    <a:lnTo>
                      <a:pt x="3573810" y="520964"/>
                    </a:lnTo>
                    <a:lnTo>
                      <a:pt x="3574432" y="520964"/>
                    </a:lnTo>
                    <a:cubicBezTo>
                      <a:pt x="3645877" y="520964"/>
                      <a:pt x="3696660" y="560607"/>
                      <a:pt x="3709854" y="628878"/>
                    </a:cubicBezTo>
                    <a:lnTo>
                      <a:pt x="3605549" y="657381"/>
                    </a:lnTo>
                    <a:cubicBezTo>
                      <a:pt x="3602748" y="634479"/>
                      <a:pt x="3583269" y="619169"/>
                      <a:pt x="3554766" y="619169"/>
                    </a:cubicBezTo>
                    <a:lnTo>
                      <a:pt x="3444113" y="619169"/>
                    </a:lnTo>
                    <a:cubicBezTo>
                      <a:pt x="3375282" y="619169"/>
                      <a:pt x="3330037" y="579464"/>
                      <a:pt x="3330037" y="520342"/>
                    </a:cubicBezTo>
                    <a:cubicBezTo>
                      <a:pt x="3330037" y="482814"/>
                      <a:pt x="3348832" y="446656"/>
                      <a:pt x="3378767" y="428546"/>
                    </a:cubicBezTo>
                    <a:cubicBezTo>
                      <a:pt x="3348303" y="399813"/>
                      <a:pt x="3331151" y="359709"/>
                      <a:pt x="3331407" y="317832"/>
                    </a:cubicBezTo>
                    <a:cubicBezTo>
                      <a:pt x="3331407" y="228090"/>
                      <a:pt x="3403038" y="161250"/>
                      <a:pt x="3499066" y="161250"/>
                    </a:cubicBezTo>
                    <a:cubicBezTo>
                      <a:pt x="3524669" y="161244"/>
                      <a:pt x="3550036" y="166217"/>
                      <a:pt x="3573747" y="175875"/>
                    </a:cubicBezTo>
                    <a:cubicBezTo>
                      <a:pt x="3584140" y="137601"/>
                      <a:pt x="3619614" y="113268"/>
                      <a:pt x="3668344" y="113268"/>
                    </a:cubicBezTo>
                    <a:close/>
                    <a:moveTo>
                      <a:pt x="2359679" y="23526"/>
                    </a:moveTo>
                    <a:lnTo>
                      <a:pt x="2461245" y="23526"/>
                    </a:lnTo>
                    <a:lnTo>
                      <a:pt x="2461245" y="301837"/>
                    </a:lnTo>
                    <a:lnTo>
                      <a:pt x="2578121" y="169652"/>
                    </a:lnTo>
                    <a:lnTo>
                      <a:pt x="2709374" y="169652"/>
                    </a:lnTo>
                    <a:lnTo>
                      <a:pt x="2559140" y="333141"/>
                    </a:lnTo>
                    <a:lnTo>
                      <a:pt x="2714290" y="524449"/>
                    </a:lnTo>
                    <a:lnTo>
                      <a:pt x="2580673" y="524449"/>
                    </a:lnTo>
                    <a:lnTo>
                      <a:pt x="2487695" y="410312"/>
                    </a:lnTo>
                    <a:lnTo>
                      <a:pt x="2461245" y="438877"/>
                    </a:lnTo>
                    <a:lnTo>
                      <a:pt x="2461245" y="524387"/>
                    </a:lnTo>
                    <a:lnTo>
                      <a:pt x="2359679" y="524387"/>
                    </a:lnTo>
                    <a:close/>
                    <a:moveTo>
                      <a:pt x="1972457" y="23526"/>
                    </a:moveTo>
                    <a:lnTo>
                      <a:pt x="2074023" y="23526"/>
                    </a:lnTo>
                    <a:lnTo>
                      <a:pt x="2074023" y="301900"/>
                    </a:lnTo>
                    <a:lnTo>
                      <a:pt x="2190899" y="169714"/>
                    </a:lnTo>
                    <a:lnTo>
                      <a:pt x="2322152" y="169714"/>
                    </a:lnTo>
                    <a:lnTo>
                      <a:pt x="2171918" y="333141"/>
                    </a:lnTo>
                    <a:lnTo>
                      <a:pt x="2327006" y="524449"/>
                    </a:lnTo>
                    <a:lnTo>
                      <a:pt x="2193451" y="524449"/>
                    </a:lnTo>
                    <a:lnTo>
                      <a:pt x="2100410" y="410312"/>
                    </a:lnTo>
                    <a:lnTo>
                      <a:pt x="2074023" y="438877"/>
                    </a:lnTo>
                    <a:lnTo>
                      <a:pt x="2074023" y="524387"/>
                    </a:lnTo>
                    <a:lnTo>
                      <a:pt x="1972457" y="524387"/>
                    </a:lnTo>
                    <a:close/>
                    <a:moveTo>
                      <a:pt x="2796751" y="2"/>
                    </a:moveTo>
                    <a:cubicBezTo>
                      <a:pt x="2831117" y="-204"/>
                      <a:pt x="2859147" y="27491"/>
                      <a:pt x="2859359" y="61863"/>
                    </a:cubicBezTo>
                    <a:cubicBezTo>
                      <a:pt x="2859564" y="96234"/>
                      <a:pt x="2831870" y="124265"/>
                      <a:pt x="2797498" y="124470"/>
                    </a:cubicBezTo>
                    <a:lnTo>
                      <a:pt x="2797684" y="124408"/>
                    </a:lnTo>
                    <a:cubicBezTo>
                      <a:pt x="2796720" y="124433"/>
                      <a:pt x="2795755" y="124433"/>
                      <a:pt x="2794784" y="124414"/>
                    </a:cubicBezTo>
                    <a:cubicBezTo>
                      <a:pt x="2760972" y="123680"/>
                      <a:pt x="2734156" y="95674"/>
                      <a:pt x="2734890" y="61863"/>
                    </a:cubicBezTo>
                    <a:cubicBezTo>
                      <a:pt x="2735095" y="27783"/>
                      <a:pt x="2762672" y="207"/>
                      <a:pt x="2796751" y="2"/>
                    </a:cubicBezTo>
                    <a:close/>
                  </a:path>
                </a:pathLst>
              </a:custGeom>
              <a:solidFill>
                <a:schemeClr val="bg1"/>
              </a:solidFill>
              <a:ln w="6220" cap="flat">
                <a:noFill/>
                <a:prstDash val="solid"/>
                <a:miter/>
              </a:ln>
            </p:spPr>
            <p:txBody>
              <a:bodyPr rtlCol="0" anchor="ctr"/>
              <a:lstStyle/>
              <a:p>
                <a:endParaRPr lang="nl-NL" sz="1013"/>
              </a:p>
            </p:txBody>
          </p:sp>
          <p:sp>
            <p:nvSpPr>
              <p:cNvPr id="65" name="Vrije vorm: vorm 64">
                <a:extLst>
                  <a:ext uri="{FF2B5EF4-FFF2-40B4-BE49-F238E27FC236}">
                    <a16:creationId xmlns:a16="http://schemas.microsoft.com/office/drawing/2014/main" id="{5586B003-A558-4778-B6DE-3A0521B88498}"/>
                  </a:ext>
                </a:extLst>
              </p:cNvPr>
              <p:cNvSpPr/>
              <p:nvPr/>
            </p:nvSpPr>
            <p:spPr>
              <a:xfrm>
                <a:off x="4463989" y="3239181"/>
                <a:ext cx="3562110" cy="517869"/>
              </a:xfrm>
              <a:custGeom>
                <a:avLst/>
                <a:gdLst>
                  <a:gd name="connsiteX0" fmla="*/ 2170922 w 3562110"/>
                  <a:gd name="connsiteY0" fmla="*/ 244942 h 517869"/>
                  <a:gd name="connsiteX1" fmla="*/ 2083794 w 3562110"/>
                  <a:gd name="connsiteY1" fmla="*/ 332070 h 517869"/>
                  <a:gd name="connsiteX2" fmla="*/ 2083782 w 3562110"/>
                  <a:gd name="connsiteY2" fmla="*/ 336997 h 517869"/>
                  <a:gd name="connsiteX3" fmla="*/ 2170922 w 3562110"/>
                  <a:gd name="connsiteY3" fmla="*/ 419696 h 517869"/>
                  <a:gd name="connsiteX4" fmla="*/ 2170922 w 3562110"/>
                  <a:gd name="connsiteY4" fmla="*/ 419509 h 517869"/>
                  <a:gd name="connsiteX5" fmla="*/ 2175528 w 3562110"/>
                  <a:gd name="connsiteY5" fmla="*/ 419501 h 517869"/>
                  <a:gd name="connsiteX6" fmla="*/ 2258050 w 3562110"/>
                  <a:gd name="connsiteY6" fmla="*/ 332070 h 517869"/>
                  <a:gd name="connsiteX7" fmla="*/ 2170922 w 3562110"/>
                  <a:gd name="connsiteY7" fmla="*/ 244942 h 517869"/>
                  <a:gd name="connsiteX8" fmla="*/ 3013389 w 3562110"/>
                  <a:gd name="connsiteY8" fmla="*/ 244009 h 517869"/>
                  <a:gd name="connsiteX9" fmla="*/ 2926946 w 3562110"/>
                  <a:gd name="connsiteY9" fmla="*/ 331883 h 517869"/>
                  <a:gd name="connsiteX10" fmla="*/ 3013203 w 3562110"/>
                  <a:gd name="connsiteY10" fmla="*/ 419509 h 517869"/>
                  <a:gd name="connsiteX11" fmla="*/ 3013389 w 3562110"/>
                  <a:gd name="connsiteY11" fmla="*/ 419509 h 517869"/>
                  <a:gd name="connsiteX12" fmla="*/ 3018573 w 3562110"/>
                  <a:gd name="connsiteY12" fmla="*/ 419487 h 517869"/>
                  <a:gd name="connsiteX13" fmla="*/ 3100518 w 3562110"/>
                  <a:gd name="connsiteY13" fmla="*/ 331635 h 517869"/>
                  <a:gd name="connsiteX14" fmla="*/ 3100530 w 3562110"/>
                  <a:gd name="connsiteY14" fmla="*/ 326708 h 517869"/>
                  <a:gd name="connsiteX15" fmla="*/ 3013389 w 3562110"/>
                  <a:gd name="connsiteY15" fmla="*/ 244009 h 517869"/>
                  <a:gd name="connsiteX16" fmla="*/ 1290555 w 3562110"/>
                  <a:gd name="connsiteY16" fmla="*/ 244009 h 517869"/>
                  <a:gd name="connsiteX17" fmla="*/ 1204049 w 3562110"/>
                  <a:gd name="connsiteY17" fmla="*/ 332195 h 517869"/>
                  <a:gd name="connsiteX18" fmla="*/ 1290368 w 3562110"/>
                  <a:gd name="connsiteY18" fmla="*/ 419820 h 517869"/>
                  <a:gd name="connsiteX19" fmla="*/ 1290555 w 3562110"/>
                  <a:gd name="connsiteY19" fmla="*/ 419509 h 517869"/>
                  <a:gd name="connsiteX20" fmla="*/ 1295608 w 3562110"/>
                  <a:gd name="connsiteY20" fmla="*/ 419487 h 517869"/>
                  <a:gd name="connsiteX21" fmla="*/ 1377683 w 3562110"/>
                  <a:gd name="connsiteY21" fmla="*/ 331635 h 517869"/>
                  <a:gd name="connsiteX22" fmla="*/ 1377695 w 3562110"/>
                  <a:gd name="connsiteY22" fmla="*/ 326836 h 517869"/>
                  <a:gd name="connsiteX23" fmla="*/ 1290555 w 3562110"/>
                  <a:gd name="connsiteY23" fmla="*/ 244009 h 517869"/>
                  <a:gd name="connsiteX24" fmla="*/ 191309 w 3562110"/>
                  <a:gd name="connsiteY24" fmla="*/ 244009 h 517869"/>
                  <a:gd name="connsiteX25" fmla="*/ 104865 w 3562110"/>
                  <a:gd name="connsiteY25" fmla="*/ 331883 h 517869"/>
                  <a:gd name="connsiteX26" fmla="*/ 191122 w 3562110"/>
                  <a:gd name="connsiteY26" fmla="*/ 419509 h 517869"/>
                  <a:gd name="connsiteX27" fmla="*/ 191309 w 3562110"/>
                  <a:gd name="connsiteY27" fmla="*/ 419509 h 517869"/>
                  <a:gd name="connsiteX28" fmla="*/ 196493 w 3562110"/>
                  <a:gd name="connsiteY28" fmla="*/ 419487 h 517869"/>
                  <a:gd name="connsiteX29" fmla="*/ 278437 w 3562110"/>
                  <a:gd name="connsiteY29" fmla="*/ 331635 h 517869"/>
                  <a:gd name="connsiteX30" fmla="*/ 278449 w 3562110"/>
                  <a:gd name="connsiteY30" fmla="*/ 326708 h 517869"/>
                  <a:gd name="connsiteX31" fmla="*/ 191309 w 3562110"/>
                  <a:gd name="connsiteY31" fmla="*/ 244009 h 517869"/>
                  <a:gd name="connsiteX32" fmla="*/ 703373 w 3562110"/>
                  <a:gd name="connsiteY32" fmla="*/ 154516 h 517869"/>
                  <a:gd name="connsiteX33" fmla="*/ 819565 w 3562110"/>
                  <a:gd name="connsiteY33" fmla="*/ 154516 h 517869"/>
                  <a:gd name="connsiteX34" fmla="*/ 901652 w 3562110"/>
                  <a:gd name="connsiteY34" fmla="*/ 380551 h 517869"/>
                  <a:gd name="connsiteX35" fmla="*/ 982992 w 3562110"/>
                  <a:gd name="connsiteY35" fmla="*/ 154827 h 517869"/>
                  <a:gd name="connsiteX36" fmla="*/ 1096384 w 3562110"/>
                  <a:gd name="connsiteY36" fmla="*/ 154516 h 517869"/>
                  <a:gd name="connsiteX37" fmla="*/ 952435 w 3562110"/>
                  <a:gd name="connsiteY37" fmla="*/ 509251 h 517869"/>
                  <a:gd name="connsiteX38" fmla="*/ 848068 w 3562110"/>
                  <a:gd name="connsiteY38" fmla="*/ 509251 h 517869"/>
                  <a:gd name="connsiteX39" fmla="*/ 1270329 w 3562110"/>
                  <a:gd name="connsiteY39" fmla="*/ 146737 h 517869"/>
                  <a:gd name="connsiteX40" fmla="*/ 1377496 w 3562110"/>
                  <a:gd name="connsiteY40" fmla="*/ 190301 h 517869"/>
                  <a:gd name="connsiteX41" fmla="*/ 1377496 w 3562110"/>
                  <a:gd name="connsiteY41" fmla="*/ 154827 h 517869"/>
                  <a:gd name="connsiteX42" fmla="*/ 1479000 w 3562110"/>
                  <a:gd name="connsiteY42" fmla="*/ 155014 h 517869"/>
                  <a:gd name="connsiteX43" fmla="*/ 1479000 w 3562110"/>
                  <a:gd name="connsiteY43" fmla="*/ 509749 h 517869"/>
                  <a:gd name="connsiteX44" fmla="*/ 1377434 w 3562110"/>
                  <a:gd name="connsiteY44" fmla="*/ 509749 h 517869"/>
                  <a:gd name="connsiteX45" fmla="*/ 1377434 w 3562110"/>
                  <a:gd name="connsiteY45" fmla="*/ 474275 h 517869"/>
                  <a:gd name="connsiteX46" fmla="*/ 1270266 w 3562110"/>
                  <a:gd name="connsiteY46" fmla="*/ 517839 h 517869"/>
                  <a:gd name="connsiteX47" fmla="*/ 1099246 w 3562110"/>
                  <a:gd name="connsiteY47" fmla="*/ 332506 h 517869"/>
                  <a:gd name="connsiteX48" fmla="*/ 1270329 w 3562110"/>
                  <a:gd name="connsiteY48" fmla="*/ 146737 h 517869"/>
                  <a:gd name="connsiteX49" fmla="*/ 171145 w 3562110"/>
                  <a:gd name="connsiteY49" fmla="*/ 146426 h 517869"/>
                  <a:gd name="connsiteX50" fmla="*/ 278250 w 3562110"/>
                  <a:gd name="connsiteY50" fmla="*/ 189990 h 517869"/>
                  <a:gd name="connsiteX51" fmla="*/ 278250 w 3562110"/>
                  <a:gd name="connsiteY51" fmla="*/ 154516 h 517869"/>
                  <a:gd name="connsiteX52" fmla="*/ 379879 w 3562110"/>
                  <a:gd name="connsiteY52" fmla="*/ 155014 h 517869"/>
                  <a:gd name="connsiteX53" fmla="*/ 379879 w 3562110"/>
                  <a:gd name="connsiteY53" fmla="*/ 509749 h 517869"/>
                  <a:gd name="connsiteX54" fmla="*/ 278250 w 3562110"/>
                  <a:gd name="connsiteY54" fmla="*/ 509749 h 517869"/>
                  <a:gd name="connsiteX55" fmla="*/ 278250 w 3562110"/>
                  <a:gd name="connsiteY55" fmla="*/ 474275 h 517869"/>
                  <a:gd name="connsiteX56" fmla="*/ 171145 w 3562110"/>
                  <a:gd name="connsiteY56" fmla="*/ 517839 h 517869"/>
                  <a:gd name="connsiteX57" fmla="*/ 0 w 3562110"/>
                  <a:gd name="connsiteY57" fmla="*/ 332195 h 517869"/>
                  <a:gd name="connsiteX58" fmla="*/ 171145 w 3562110"/>
                  <a:gd name="connsiteY58" fmla="*/ 146426 h 517869"/>
                  <a:gd name="connsiteX59" fmla="*/ 2170922 w 3562110"/>
                  <a:gd name="connsiteY59" fmla="*/ 146301 h 517869"/>
                  <a:gd name="connsiteX60" fmla="*/ 2362231 w 3562110"/>
                  <a:gd name="connsiteY60" fmla="*/ 332070 h 517869"/>
                  <a:gd name="connsiteX61" fmla="*/ 2170922 w 3562110"/>
                  <a:gd name="connsiteY61" fmla="*/ 517839 h 517869"/>
                  <a:gd name="connsiteX62" fmla="*/ 1979738 w 3562110"/>
                  <a:gd name="connsiteY62" fmla="*/ 331883 h 517869"/>
                  <a:gd name="connsiteX63" fmla="*/ 2170922 w 3562110"/>
                  <a:gd name="connsiteY63" fmla="*/ 146301 h 517869"/>
                  <a:gd name="connsiteX64" fmla="*/ 3414054 w 3562110"/>
                  <a:gd name="connsiteY64" fmla="*/ 146115 h 517869"/>
                  <a:gd name="connsiteX65" fmla="*/ 3555264 w 3562110"/>
                  <a:gd name="connsiteY65" fmla="*/ 192728 h 517869"/>
                  <a:gd name="connsiteX66" fmla="*/ 3507966 w 3562110"/>
                  <a:gd name="connsiteY66" fmla="*/ 258136 h 517869"/>
                  <a:gd name="connsiteX67" fmla="*/ 3417539 w 3562110"/>
                  <a:gd name="connsiteY67" fmla="*/ 227019 h 517869"/>
                  <a:gd name="connsiteX68" fmla="*/ 3368125 w 3562110"/>
                  <a:gd name="connsiteY68" fmla="*/ 252784 h 517869"/>
                  <a:gd name="connsiteX69" fmla="*/ 3431418 w 3562110"/>
                  <a:gd name="connsiteY69" fmla="*/ 286826 h 517869"/>
                  <a:gd name="connsiteX70" fmla="*/ 3562110 w 3562110"/>
                  <a:gd name="connsiteY70" fmla="*/ 398847 h 517869"/>
                  <a:gd name="connsiteX71" fmla="*/ 3407644 w 3562110"/>
                  <a:gd name="connsiteY71" fmla="*/ 517839 h 517869"/>
                  <a:gd name="connsiteX72" fmla="*/ 3255543 w 3562110"/>
                  <a:gd name="connsiteY72" fmla="*/ 464069 h 517869"/>
                  <a:gd name="connsiteX73" fmla="*/ 3302655 w 3562110"/>
                  <a:gd name="connsiteY73" fmla="*/ 398661 h 517869"/>
                  <a:gd name="connsiteX74" fmla="*/ 3404221 w 3562110"/>
                  <a:gd name="connsiteY74" fmla="*/ 436935 h 517869"/>
                  <a:gd name="connsiteX75" fmla="*/ 3460543 w 3562110"/>
                  <a:gd name="connsiteY75" fmla="*/ 408431 h 517869"/>
                  <a:gd name="connsiteX76" fmla="*/ 3397251 w 3562110"/>
                  <a:gd name="connsiteY76" fmla="*/ 372896 h 517869"/>
                  <a:gd name="connsiteX77" fmla="*/ 3266559 w 3562110"/>
                  <a:gd name="connsiteY77" fmla="*/ 260252 h 517869"/>
                  <a:gd name="connsiteX78" fmla="*/ 3414054 w 3562110"/>
                  <a:gd name="connsiteY78" fmla="*/ 146115 h 517869"/>
                  <a:gd name="connsiteX79" fmla="*/ 2631768 w 3562110"/>
                  <a:gd name="connsiteY79" fmla="*/ 146115 h 517869"/>
                  <a:gd name="connsiteX80" fmla="*/ 2767439 w 3562110"/>
                  <a:gd name="connsiteY80" fmla="*/ 281349 h 517869"/>
                  <a:gd name="connsiteX81" fmla="*/ 2767439 w 3562110"/>
                  <a:gd name="connsiteY81" fmla="*/ 509251 h 517869"/>
                  <a:gd name="connsiteX82" fmla="*/ 2665872 w 3562110"/>
                  <a:gd name="connsiteY82" fmla="*/ 509251 h 517869"/>
                  <a:gd name="connsiteX83" fmla="*/ 2665872 w 3562110"/>
                  <a:gd name="connsiteY83" fmla="*/ 315142 h 517869"/>
                  <a:gd name="connsiteX84" fmla="*/ 2596979 w 3562110"/>
                  <a:gd name="connsiteY84" fmla="*/ 244196 h 517869"/>
                  <a:gd name="connsiteX85" fmla="*/ 2523978 w 3562110"/>
                  <a:gd name="connsiteY85" fmla="*/ 316512 h 517869"/>
                  <a:gd name="connsiteX86" fmla="*/ 2523978 w 3562110"/>
                  <a:gd name="connsiteY86" fmla="*/ 509438 h 517869"/>
                  <a:gd name="connsiteX87" fmla="*/ 2422411 w 3562110"/>
                  <a:gd name="connsiteY87" fmla="*/ 509438 h 517869"/>
                  <a:gd name="connsiteX88" fmla="*/ 2422411 w 3562110"/>
                  <a:gd name="connsiteY88" fmla="*/ 154703 h 517869"/>
                  <a:gd name="connsiteX89" fmla="*/ 2523667 w 3562110"/>
                  <a:gd name="connsiteY89" fmla="*/ 154703 h 517869"/>
                  <a:gd name="connsiteX90" fmla="*/ 2523667 w 3562110"/>
                  <a:gd name="connsiteY90" fmla="*/ 190176 h 517869"/>
                  <a:gd name="connsiteX91" fmla="*/ 2631457 w 3562110"/>
                  <a:gd name="connsiteY91" fmla="*/ 146301 h 517869"/>
                  <a:gd name="connsiteX92" fmla="*/ 3100331 w 3562110"/>
                  <a:gd name="connsiteY92" fmla="*/ 8390 h 517869"/>
                  <a:gd name="connsiteX93" fmla="*/ 3201897 w 3562110"/>
                  <a:gd name="connsiteY93" fmla="*/ 8390 h 517869"/>
                  <a:gd name="connsiteX94" fmla="*/ 3201897 w 3562110"/>
                  <a:gd name="connsiteY94" fmla="*/ 509749 h 517869"/>
                  <a:gd name="connsiteX95" fmla="*/ 3100331 w 3562110"/>
                  <a:gd name="connsiteY95" fmla="*/ 509749 h 517869"/>
                  <a:gd name="connsiteX96" fmla="*/ 3100331 w 3562110"/>
                  <a:gd name="connsiteY96" fmla="*/ 474275 h 517869"/>
                  <a:gd name="connsiteX97" fmla="*/ 2993225 w 3562110"/>
                  <a:gd name="connsiteY97" fmla="*/ 517839 h 517869"/>
                  <a:gd name="connsiteX98" fmla="*/ 2822081 w 3562110"/>
                  <a:gd name="connsiteY98" fmla="*/ 332195 h 517869"/>
                  <a:gd name="connsiteX99" fmla="*/ 2993225 w 3562110"/>
                  <a:gd name="connsiteY99" fmla="*/ 146426 h 517869"/>
                  <a:gd name="connsiteX100" fmla="*/ 3100331 w 3562110"/>
                  <a:gd name="connsiteY100" fmla="*/ 189990 h 517869"/>
                  <a:gd name="connsiteX101" fmla="*/ 1559594 w 3562110"/>
                  <a:gd name="connsiteY101" fmla="*/ 8390 h 517869"/>
                  <a:gd name="connsiteX102" fmla="*/ 1660974 w 3562110"/>
                  <a:gd name="connsiteY102" fmla="*/ 8390 h 517869"/>
                  <a:gd name="connsiteX103" fmla="*/ 1660974 w 3562110"/>
                  <a:gd name="connsiteY103" fmla="*/ 509562 h 517869"/>
                  <a:gd name="connsiteX104" fmla="*/ 1559407 w 3562110"/>
                  <a:gd name="connsiteY104" fmla="*/ 509562 h 517869"/>
                  <a:gd name="connsiteX105" fmla="*/ 1897527 w 3562110"/>
                  <a:gd name="connsiteY105" fmla="*/ 51 h 517869"/>
                  <a:gd name="connsiteX106" fmla="*/ 1964926 w 3562110"/>
                  <a:gd name="connsiteY106" fmla="*/ 15361 h 517869"/>
                  <a:gd name="connsiteX107" fmla="*/ 1964926 w 3562110"/>
                  <a:gd name="connsiteY107" fmla="*/ 105351 h 517869"/>
                  <a:gd name="connsiteX108" fmla="*/ 1920367 w 3562110"/>
                  <a:gd name="connsiteY108" fmla="*/ 92904 h 517869"/>
                  <a:gd name="connsiteX109" fmla="*/ 1920429 w 3562110"/>
                  <a:gd name="connsiteY109" fmla="*/ 92593 h 517869"/>
                  <a:gd name="connsiteX110" fmla="*/ 1873940 w 3562110"/>
                  <a:gd name="connsiteY110" fmla="*/ 135037 h 517869"/>
                  <a:gd name="connsiteX111" fmla="*/ 1873940 w 3562110"/>
                  <a:gd name="connsiteY111" fmla="*/ 154516 h 517869"/>
                  <a:gd name="connsiteX112" fmla="*/ 1958143 w 3562110"/>
                  <a:gd name="connsiteY112" fmla="*/ 154516 h 517869"/>
                  <a:gd name="connsiteX113" fmla="*/ 1958143 w 3562110"/>
                  <a:gd name="connsiteY113" fmla="*/ 246996 h 517869"/>
                  <a:gd name="connsiteX114" fmla="*/ 1873940 w 3562110"/>
                  <a:gd name="connsiteY114" fmla="*/ 246996 h 517869"/>
                  <a:gd name="connsiteX115" fmla="*/ 1873940 w 3562110"/>
                  <a:gd name="connsiteY115" fmla="*/ 509251 h 517869"/>
                  <a:gd name="connsiteX116" fmla="*/ 1772249 w 3562110"/>
                  <a:gd name="connsiteY116" fmla="*/ 509251 h 517869"/>
                  <a:gd name="connsiteX117" fmla="*/ 1772249 w 3562110"/>
                  <a:gd name="connsiteY117" fmla="*/ 246996 h 517869"/>
                  <a:gd name="connsiteX118" fmla="*/ 1718727 w 3562110"/>
                  <a:gd name="connsiteY118" fmla="*/ 246996 h 517869"/>
                  <a:gd name="connsiteX119" fmla="*/ 1718727 w 3562110"/>
                  <a:gd name="connsiteY119" fmla="*/ 154516 h 517869"/>
                  <a:gd name="connsiteX120" fmla="*/ 1772249 w 3562110"/>
                  <a:gd name="connsiteY120" fmla="*/ 154516 h 517869"/>
                  <a:gd name="connsiteX121" fmla="*/ 1772249 w 3562110"/>
                  <a:gd name="connsiteY121" fmla="*/ 128067 h 517869"/>
                  <a:gd name="connsiteX122" fmla="*/ 1897527 w 3562110"/>
                  <a:gd name="connsiteY122" fmla="*/ 51 h 517869"/>
                  <a:gd name="connsiteX123" fmla="*/ 616245 w 3562110"/>
                  <a:gd name="connsiteY123" fmla="*/ 51 h 517869"/>
                  <a:gd name="connsiteX124" fmla="*/ 683707 w 3562110"/>
                  <a:gd name="connsiteY124" fmla="*/ 15361 h 517869"/>
                  <a:gd name="connsiteX125" fmla="*/ 683707 w 3562110"/>
                  <a:gd name="connsiteY125" fmla="*/ 105040 h 517869"/>
                  <a:gd name="connsiteX126" fmla="*/ 639210 w 3562110"/>
                  <a:gd name="connsiteY126" fmla="*/ 92593 h 517869"/>
                  <a:gd name="connsiteX127" fmla="*/ 592596 w 3562110"/>
                  <a:gd name="connsiteY127" fmla="*/ 135037 h 517869"/>
                  <a:gd name="connsiteX128" fmla="*/ 592596 w 3562110"/>
                  <a:gd name="connsiteY128" fmla="*/ 154516 h 517869"/>
                  <a:gd name="connsiteX129" fmla="*/ 676737 w 3562110"/>
                  <a:gd name="connsiteY129" fmla="*/ 154516 h 517869"/>
                  <a:gd name="connsiteX130" fmla="*/ 676737 w 3562110"/>
                  <a:gd name="connsiteY130" fmla="*/ 246996 h 517869"/>
                  <a:gd name="connsiteX131" fmla="*/ 592596 w 3562110"/>
                  <a:gd name="connsiteY131" fmla="*/ 246996 h 517869"/>
                  <a:gd name="connsiteX132" fmla="*/ 592596 w 3562110"/>
                  <a:gd name="connsiteY132" fmla="*/ 509251 h 517869"/>
                  <a:gd name="connsiteX133" fmla="*/ 491030 w 3562110"/>
                  <a:gd name="connsiteY133" fmla="*/ 509251 h 517869"/>
                  <a:gd name="connsiteX134" fmla="*/ 491030 w 3562110"/>
                  <a:gd name="connsiteY134" fmla="*/ 246996 h 517869"/>
                  <a:gd name="connsiteX135" fmla="*/ 437446 w 3562110"/>
                  <a:gd name="connsiteY135" fmla="*/ 246996 h 517869"/>
                  <a:gd name="connsiteX136" fmla="*/ 437446 w 3562110"/>
                  <a:gd name="connsiteY136" fmla="*/ 154516 h 517869"/>
                  <a:gd name="connsiteX137" fmla="*/ 491030 w 3562110"/>
                  <a:gd name="connsiteY137" fmla="*/ 154516 h 517869"/>
                  <a:gd name="connsiteX138" fmla="*/ 491030 w 3562110"/>
                  <a:gd name="connsiteY138" fmla="*/ 128067 h 517869"/>
                  <a:gd name="connsiteX139" fmla="*/ 616245 w 3562110"/>
                  <a:gd name="connsiteY139" fmla="*/ 51 h 51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562110" h="517869">
                    <a:moveTo>
                      <a:pt x="2170922" y="244942"/>
                    </a:moveTo>
                    <a:cubicBezTo>
                      <a:pt x="2122803" y="244942"/>
                      <a:pt x="2083794" y="283951"/>
                      <a:pt x="2083794" y="332070"/>
                    </a:cubicBezTo>
                    <a:cubicBezTo>
                      <a:pt x="2083744" y="333712"/>
                      <a:pt x="2083738" y="335355"/>
                      <a:pt x="2083782" y="336997"/>
                    </a:cubicBezTo>
                    <a:cubicBezTo>
                      <a:pt x="2085008" y="383897"/>
                      <a:pt x="2124023" y="420923"/>
                      <a:pt x="2170922" y="419696"/>
                    </a:cubicBezTo>
                    <a:lnTo>
                      <a:pt x="2170922" y="419509"/>
                    </a:lnTo>
                    <a:cubicBezTo>
                      <a:pt x="2172459" y="419548"/>
                      <a:pt x="2173991" y="419545"/>
                      <a:pt x="2175528" y="419501"/>
                    </a:cubicBezTo>
                    <a:cubicBezTo>
                      <a:pt x="2222458" y="418146"/>
                      <a:pt x="2259407" y="379002"/>
                      <a:pt x="2258050" y="332070"/>
                    </a:cubicBezTo>
                    <a:cubicBezTo>
                      <a:pt x="2258050" y="283951"/>
                      <a:pt x="2219042" y="244942"/>
                      <a:pt x="2170922" y="244942"/>
                    </a:cubicBezTo>
                    <a:close/>
                    <a:moveTo>
                      <a:pt x="3013389" y="244009"/>
                    </a:moveTo>
                    <a:cubicBezTo>
                      <a:pt x="2963975" y="244009"/>
                      <a:pt x="2926946" y="281598"/>
                      <a:pt x="2926946" y="331883"/>
                    </a:cubicBezTo>
                    <a:cubicBezTo>
                      <a:pt x="2926946" y="382169"/>
                      <a:pt x="2963788" y="419509"/>
                      <a:pt x="3013203" y="419509"/>
                    </a:cubicBezTo>
                    <a:lnTo>
                      <a:pt x="3013389" y="419509"/>
                    </a:lnTo>
                    <a:cubicBezTo>
                      <a:pt x="3015119" y="419555"/>
                      <a:pt x="3016843" y="419547"/>
                      <a:pt x="3018573" y="419487"/>
                    </a:cubicBezTo>
                    <a:cubicBezTo>
                      <a:pt x="3065461" y="417856"/>
                      <a:pt x="3102148" y="378522"/>
                      <a:pt x="3100518" y="331635"/>
                    </a:cubicBezTo>
                    <a:cubicBezTo>
                      <a:pt x="3100567" y="329993"/>
                      <a:pt x="3100573" y="328350"/>
                      <a:pt x="3100530" y="326708"/>
                    </a:cubicBezTo>
                    <a:cubicBezTo>
                      <a:pt x="3099304" y="279808"/>
                      <a:pt x="3060289" y="242782"/>
                      <a:pt x="3013389" y="244009"/>
                    </a:cubicBezTo>
                    <a:close/>
                    <a:moveTo>
                      <a:pt x="1290555" y="244009"/>
                    </a:moveTo>
                    <a:cubicBezTo>
                      <a:pt x="1241141" y="244009"/>
                      <a:pt x="1204049" y="281909"/>
                      <a:pt x="1204049" y="332195"/>
                    </a:cubicBezTo>
                    <a:cubicBezTo>
                      <a:pt x="1204049" y="382480"/>
                      <a:pt x="1240954" y="419820"/>
                      <a:pt x="1290368" y="419820"/>
                    </a:cubicBezTo>
                    <a:lnTo>
                      <a:pt x="1290555" y="419509"/>
                    </a:lnTo>
                    <a:cubicBezTo>
                      <a:pt x="1292241" y="419552"/>
                      <a:pt x="1293928" y="419545"/>
                      <a:pt x="1295608" y="419487"/>
                    </a:cubicBezTo>
                    <a:cubicBezTo>
                      <a:pt x="1342533" y="417891"/>
                      <a:pt x="1379282" y="378558"/>
                      <a:pt x="1377683" y="331635"/>
                    </a:cubicBezTo>
                    <a:cubicBezTo>
                      <a:pt x="1377733" y="330036"/>
                      <a:pt x="1377739" y="328436"/>
                      <a:pt x="1377695" y="326836"/>
                    </a:cubicBezTo>
                    <a:cubicBezTo>
                      <a:pt x="1376507" y="279901"/>
                      <a:pt x="1337492" y="242818"/>
                      <a:pt x="1290555" y="244009"/>
                    </a:cubicBezTo>
                    <a:close/>
                    <a:moveTo>
                      <a:pt x="191309" y="244009"/>
                    </a:moveTo>
                    <a:cubicBezTo>
                      <a:pt x="141957" y="244009"/>
                      <a:pt x="104865" y="281598"/>
                      <a:pt x="104865" y="331883"/>
                    </a:cubicBezTo>
                    <a:cubicBezTo>
                      <a:pt x="104865" y="382169"/>
                      <a:pt x="141770" y="419509"/>
                      <a:pt x="191122" y="419509"/>
                    </a:cubicBezTo>
                    <a:lnTo>
                      <a:pt x="191309" y="419509"/>
                    </a:lnTo>
                    <a:cubicBezTo>
                      <a:pt x="193039" y="419555"/>
                      <a:pt x="194763" y="419547"/>
                      <a:pt x="196493" y="419487"/>
                    </a:cubicBezTo>
                    <a:cubicBezTo>
                      <a:pt x="243380" y="417856"/>
                      <a:pt x="280068" y="378522"/>
                      <a:pt x="278437" y="331635"/>
                    </a:cubicBezTo>
                    <a:cubicBezTo>
                      <a:pt x="278487" y="329993"/>
                      <a:pt x="278493" y="328350"/>
                      <a:pt x="278449" y="326708"/>
                    </a:cubicBezTo>
                    <a:cubicBezTo>
                      <a:pt x="277223" y="279808"/>
                      <a:pt x="238209" y="242782"/>
                      <a:pt x="191309" y="244009"/>
                    </a:cubicBezTo>
                    <a:close/>
                    <a:moveTo>
                      <a:pt x="703373" y="154516"/>
                    </a:moveTo>
                    <a:lnTo>
                      <a:pt x="819565" y="154516"/>
                    </a:lnTo>
                    <a:lnTo>
                      <a:pt x="901652" y="380551"/>
                    </a:lnTo>
                    <a:lnTo>
                      <a:pt x="982992" y="154827"/>
                    </a:lnTo>
                    <a:lnTo>
                      <a:pt x="1096384" y="154516"/>
                    </a:lnTo>
                    <a:lnTo>
                      <a:pt x="952435" y="509251"/>
                    </a:lnTo>
                    <a:lnTo>
                      <a:pt x="848068" y="509251"/>
                    </a:lnTo>
                    <a:close/>
                    <a:moveTo>
                      <a:pt x="1270329" y="146737"/>
                    </a:moveTo>
                    <a:cubicBezTo>
                      <a:pt x="1310513" y="145935"/>
                      <a:pt x="1349267" y="161687"/>
                      <a:pt x="1377496" y="190301"/>
                    </a:cubicBezTo>
                    <a:lnTo>
                      <a:pt x="1377496" y="154827"/>
                    </a:lnTo>
                    <a:lnTo>
                      <a:pt x="1479000" y="155014"/>
                    </a:lnTo>
                    <a:lnTo>
                      <a:pt x="1479000" y="509749"/>
                    </a:lnTo>
                    <a:lnTo>
                      <a:pt x="1377434" y="509749"/>
                    </a:lnTo>
                    <a:lnTo>
                      <a:pt x="1377434" y="474275"/>
                    </a:lnTo>
                    <a:cubicBezTo>
                      <a:pt x="1349204" y="502889"/>
                      <a:pt x="1310451" y="518641"/>
                      <a:pt x="1270266" y="517839"/>
                    </a:cubicBezTo>
                    <a:cubicBezTo>
                      <a:pt x="1172932" y="517839"/>
                      <a:pt x="1099246" y="438242"/>
                      <a:pt x="1099246" y="332506"/>
                    </a:cubicBezTo>
                    <a:cubicBezTo>
                      <a:pt x="1099246" y="226770"/>
                      <a:pt x="1172932" y="146737"/>
                      <a:pt x="1270329" y="146737"/>
                    </a:cubicBezTo>
                    <a:close/>
                    <a:moveTo>
                      <a:pt x="171145" y="146426"/>
                    </a:moveTo>
                    <a:cubicBezTo>
                      <a:pt x="211317" y="145611"/>
                      <a:pt x="250052" y="161366"/>
                      <a:pt x="278250" y="189990"/>
                    </a:cubicBezTo>
                    <a:lnTo>
                      <a:pt x="278250" y="154516"/>
                    </a:lnTo>
                    <a:lnTo>
                      <a:pt x="379879" y="155014"/>
                    </a:lnTo>
                    <a:lnTo>
                      <a:pt x="379879" y="509749"/>
                    </a:lnTo>
                    <a:lnTo>
                      <a:pt x="278250" y="509749"/>
                    </a:lnTo>
                    <a:lnTo>
                      <a:pt x="278250" y="474275"/>
                    </a:lnTo>
                    <a:cubicBezTo>
                      <a:pt x="250052" y="502899"/>
                      <a:pt x="211317" y="518654"/>
                      <a:pt x="171145" y="517839"/>
                    </a:cubicBezTo>
                    <a:cubicBezTo>
                      <a:pt x="73748" y="517839"/>
                      <a:pt x="0" y="437931"/>
                      <a:pt x="0" y="332195"/>
                    </a:cubicBezTo>
                    <a:cubicBezTo>
                      <a:pt x="0" y="226459"/>
                      <a:pt x="73748" y="146426"/>
                      <a:pt x="171145" y="146426"/>
                    </a:cubicBezTo>
                    <a:close/>
                    <a:moveTo>
                      <a:pt x="2170922" y="146301"/>
                    </a:moveTo>
                    <a:cubicBezTo>
                      <a:pt x="2280144" y="146301"/>
                      <a:pt x="2362231" y="226334"/>
                      <a:pt x="2362231" y="332070"/>
                    </a:cubicBezTo>
                    <a:cubicBezTo>
                      <a:pt x="2362231" y="437806"/>
                      <a:pt x="2280144" y="517839"/>
                      <a:pt x="2170922" y="517839"/>
                    </a:cubicBezTo>
                    <a:cubicBezTo>
                      <a:pt x="2061701" y="517839"/>
                      <a:pt x="1979738" y="437619"/>
                      <a:pt x="1979738" y="331883"/>
                    </a:cubicBezTo>
                    <a:cubicBezTo>
                      <a:pt x="1979738" y="226148"/>
                      <a:pt x="2061701" y="146301"/>
                      <a:pt x="2170922" y="146301"/>
                    </a:cubicBezTo>
                    <a:close/>
                    <a:moveTo>
                      <a:pt x="3414054" y="146115"/>
                    </a:moveTo>
                    <a:cubicBezTo>
                      <a:pt x="3464962" y="145752"/>
                      <a:pt x="3514575" y="162130"/>
                      <a:pt x="3555264" y="192728"/>
                    </a:cubicBezTo>
                    <a:lnTo>
                      <a:pt x="3507966" y="258136"/>
                    </a:lnTo>
                    <a:cubicBezTo>
                      <a:pt x="3481516" y="240213"/>
                      <a:pt x="3452328" y="227019"/>
                      <a:pt x="3417539" y="227019"/>
                    </a:cubicBezTo>
                    <a:cubicBezTo>
                      <a:pt x="3390405" y="227019"/>
                      <a:pt x="3368125" y="234674"/>
                      <a:pt x="3368125" y="252784"/>
                    </a:cubicBezTo>
                    <a:cubicBezTo>
                      <a:pt x="3368125" y="272948"/>
                      <a:pt x="3395259" y="279171"/>
                      <a:pt x="3431418" y="286826"/>
                    </a:cubicBezTo>
                    <a:cubicBezTo>
                      <a:pt x="3486993" y="298650"/>
                      <a:pt x="3562110" y="316076"/>
                      <a:pt x="3562110" y="398847"/>
                    </a:cubicBezTo>
                    <a:cubicBezTo>
                      <a:pt x="3562110" y="476765"/>
                      <a:pt x="3493901" y="517839"/>
                      <a:pt x="3407644" y="517839"/>
                    </a:cubicBezTo>
                    <a:cubicBezTo>
                      <a:pt x="3352193" y="518393"/>
                      <a:pt x="3298329" y="499351"/>
                      <a:pt x="3255543" y="464069"/>
                    </a:cubicBezTo>
                    <a:lnTo>
                      <a:pt x="3302655" y="398661"/>
                    </a:lnTo>
                    <a:cubicBezTo>
                      <a:pt x="3330716" y="423370"/>
                      <a:pt x="3366831" y="436980"/>
                      <a:pt x="3404221" y="436935"/>
                    </a:cubicBezTo>
                    <a:cubicBezTo>
                      <a:pt x="3437579" y="436935"/>
                      <a:pt x="3460543" y="427102"/>
                      <a:pt x="3460543" y="408431"/>
                    </a:cubicBezTo>
                    <a:cubicBezTo>
                      <a:pt x="3460543" y="388205"/>
                      <a:pt x="3433409" y="381297"/>
                      <a:pt x="3397251" y="372896"/>
                    </a:cubicBezTo>
                    <a:cubicBezTo>
                      <a:pt x="3341240" y="360387"/>
                      <a:pt x="3266559" y="343708"/>
                      <a:pt x="3266559" y="260252"/>
                    </a:cubicBezTo>
                    <a:cubicBezTo>
                      <a:pt x="3266559" y="183455"/>
                      <a:pt x="3333149" y="146115"/>
                      <a:pt x="3414054" y="146115"/>
                    </a:cubicBezTo>
                    <a:close/>
                    <a:moveTo>
                      <a:pt x="2631768" y="146115"/>
                    </a:moveTo>
                    <a:cubicBezTo>
                      <a:pt x="2713170" y="146115"/>
                      <a:pt x="2767439" y="199698"/>
                      <a:pt x="2767439" y="281349"/>
                    </a:cubicBezTo>
                    <a:lnTo>
                      <a:pt x="2767439" y="509251"/>
                    </a:lnTo>
                    <a:lnTo>
                      <a:pt x="2665872" y="509251"/>
                    </a:lnTo>
                    <a:lnTo>
                      <a:pt x="2665872" y="315142"/>
                    </a:lnTo>
                    <a:cubicBezTo>
                      <a:pt x="2665872" y="272014"/>
                      <a:pt x="2638738" y="244196"/>
                      <a:pt x="2596979" y="244196"/>
                    </a:cubicBezTo>
                    <a:cubicBezTo>
                      <a:pt x="2553851" y="244196"/>
                      <a:pt x="2523978" y="272948"/>
                      <a:pt x="2523978" y="316512"/>
                    </a:cubicBezTo>
                    <a:lnTo>
                      <a:pt x="2523978" y="509438"/>
                    </a:lnTo>
                    <a:lnTo>
                      <a:pt x="2422411" y="509438"/>
                    </a:lnTo>
                    <a:lnTo>
                      <a:pt x="2422411" y="154703"/>
                    </a:lnTo>
                    <a:lnTo>
                      <a:pt x="2523667" y="154703"/>
                    </a:lnTo>
                    <a:lnTo>
                      <a:pt x="2523667" y="190176"/>
                    </a:lnTo>
                    <a:cubicBezTo>
                      <a:pt x="2551890" y="161136"/>
                      <a:pt x="2590974" y="145226"/>
                      <a:pt x="2631457" y="146301"/>
                    </a:cubicBezTo>
                    <a:close/>
                    <a:moveTo>
                      <a:pt x="3100331" y="8390"/>
                    </a:moveTo>
                    <a:lnTo>
                      <a:pt x="3201897" y="8390"/>
                    </a:lnTo>
                    <a:lnTo>
                      <a:pt x="3201897" y="509749"/>
                    </a:lnTo>
                    <a:lnTo>
                      <a:pt x="3100331" y="509749"/>
                    </a:lnTo>
                    <a:lnTo>
                      <a:pt x="3100331" y="474275"/>
                    </a:lnTo>
                    <a:cubicBezTo>
                      <a:pt x="3072126" y="502892"/>
                      <a:pt x="3033398" y="518646"/>
                      <a:pt x="2993225" y="517839"/>
                    </a:cubicBezTo>
                    <a:cubicBezTo>
                      <a:pt x="2895829" y="517839"/>
                      <a:pt x="2822081" y="437931"/>
                      <a:pt x="2822081" y="332195"/>
                    </a:cubicBezTo>
                    <a:cubicBezTo>
                      <a:pt x="2822081" y="226459"/>
                      <a:pt x="2895829" y="146426"/>
                      <a:pt x="2993225" y="146426"/>
                    </a:cubicBezTo>
                    <a:cubicBezTo>
                      <a:pt x="3033398" y="145619"/>
                      <a:pt x="3072126" y="161372"/>
                      <a:pt x="3100331" y="189990"/>
                    </a:cubicBezTo>
                    <a:close/>
                    <a:moveTo>
                      <a:pt x="1559594" y="8390"/>
                    </a:moveTo>
                    <a:lnTo>
                      <a:pt x="1660974" y="8390"/>
                    </a:lnTo>
                    <a:lnTo>
                      <a:pt x="1660974" y="509562"/>
                    </a:lnTo>
                    <a:lnTo>
                      <a:pt x="1559407" y="509562"/>
                    </a:lnTo>
                    <a:close/>
                    <a:moveTo>
                      <a:pt x="1897527" y="51"/>
                    </a:moveTo>
                    <a:cubicBezTo>
                      <a:pt x="1920921" y="-568"/>
                      <a:pt x="1944097" y="4696"/>
                      <a:pt x="1964926" y="15361"/>
                    </a:cubicBezTo>
                    <a:lnTo>
                      <a:pt x="1964926" y="105351"/>
                    </a:lnTo>
                    <a:cubicBezTo>
                      <a:pt x="1951590" y="96973"/>
                      <a:pt x="1936112" y="92649"/>
                      <a:pt x="1920367" y="92904"/>
                    </a:cubicBezTo>
                    <a:lnTo>
                      <a:pt x="1920429" y="92593"/>
                    </a:lnTo>
                    <a:cubicBezTo>
                      <a:pt x="1889125" y="92593"/>
                      <a:pt x="1873940" y="107903"/>
                      <a:pt x="1873940" y="135037"/>
                    </a:cubicBezTo>
                    <a:lnTo>
                      <a:pt x="1873940" y="154516"/>
                    </a:lnTo>
                    <a:lnTo>
                      <a:pt x="1958143" y="154516"/>
                    </a:lnTo>
                    <a:lnTo>
                      <a:pt x="1958143" y="246996"/>
                    </a:lnTo>
                    <a:lnTo>
                      <a:pt x="1873940" y="246996"/>
                    </a:lnTo>
                    <a:lnTo>
                      <a:pt x="1873940" y="509251"/>
                    </a:lnTo>
                    <a:lnTo>
                      <a:pt x="1772249" y="509251"/>
                    </a:lnTo>
                    <a:lnTo>
                      <a:pt x="1772249" y="246996"/>
                    </a:lnTo>
                    <a:lnTo>
                      <a:pt x="1718727" y="246996"/>
                    </a:lnTo>
                    <a:lnTo>
                      <a:pt x="1718727" y="154516"/>
                    </a:lnTo>
                    <a:lnTo>
                      <a:pt x="1772249" y="154516"/>
                    </a:lnTo>
                    <a:lnTo>
                      <a:pt x="1772249" y="128067"/>
                    </a:lnTo>
                    <a:cubicBezTo>
                      <a:pt x="1772249" y="52950"/>
                      <a:pt x="1810398" y="51"/>
                      <a:pt x="1897527" y="51"/>
                    </a:cubicBezTo>
                    <a:close/>
                    <a:moveTo>
                      <a:pt x="616245" y="51"/>
                    </a:moveTo>
                    <a:cubicBezTo>
                      <a:pt x="639658" y="-579"/>
                      <a:pt x="662859" y="4686"/>
                      <a:pt x="683707" y="15361"/>
                    </a:cubicBezTo>
                    <a:lnTo>
                      <a:pt x="683707" y="105040"/>
                    </a:lnTo>
                    <a:cubicBezTo>
                      <a:pt x="670402" y="96654"/>
                      <a:pt x="654936" y="92328"/>
                      <a:pt x="639210" y="92593"/>
                    </a:cubicBezTo>
                    <a:cubicBezTo>
                      <a:pt x="607906" y="92593"/>
                      <a:pt x="592596" y="107903"/>
                      <a:pt x="592596" y="135037"/>
                    </a:cubicBezTo>
                    <a:lnTo>
                      <a:pt x="592596" y="154516"/>
                    </a:lnTo>
                    <a:lnTo>
                      <a:pt x="676737" y="154516"/>
                    </a:lnTo>
                    <a:lnTo>
                      <a:pt x="676737" y="246996"/>
                    </a:lnTo>
                    <a:lnTo>
                      <a:pt x="592596" y="246996"/>
                    </a:lnTo>
                    <a:lnTo>
                      <a:pt x="592596" y="509251"/>
                    </a:lnTo>
                    <a:lnTo>
                      <a:pt x="491030" y="509251"/>
                    </a:lnTo>
                    <a:lnTo>
                      <a:pt x="491030" y="246996"/>
                    </a:lnTo>
                    <a:lnTo>
                      <a:pt x="437446" y="246996"/>
                    </a:lnTo>
                    <a:lnTo>
                      <a:pt x="437446" y="154516"/>
                    </a:lnTo>
                    <a:lnTo>
                      <a:pt x="491030" y="154516"/>
                    </a:lnTo>
                    <a:lnTo>
                      <a:pt x="491030" y="128067"/>
                    </a:lnTo>
                    <a:cubicBezTo>
                      <a:pt x="491030" y="52950"/>
                      <a:pt x="529117" y="51"/>
                      <a:pt x="616245" y="51"/>
                    </a:cubicBezTo>
                    <a:close/>
                  </a:path>
                </a:pathLst>
              </a:custGeom>
              <a:solidFill>
                <a:schemeClr val="bg1"/>
              </a:solidFill>
              <a:ln w="6220" cap="flat">
                <a:noFill/>
                <a:prstDash val="solid"/>
                <a:miter/>
              </a:ln>
            </p:spPr>
            <p:txBody>
              <a:bodyPr rtlCol="0" anchor="ctr"/>
              <a:lstStyle/>
              <a:p>
                <a:endParaRPr lang="nl-NL" sz="1013"/>
              </a:p>
            </p:txBody>
          </p:sp>
        </p:grpSp>
      </p:grpSp>
      <p:grpSp>
        <p:nvGrpSpPr>
          <p:cNvPr id="2" name="Groep 1">
            <a:extLst>
              <a:ext uri="{FF2B5EF4-FFF2-40B4-BE49-F238E27FC236}">
                <a16:creationId xmlns:a16="http://schemas.microsoft.com/office/drawing/2014/main" id="{B3C9CBD2-2B98-4727-AEC3-D1F5575CA96C}"/>
              </a:ext>
            </a:extLst>
          </p:cNvPr>
          <p:cNvGrpSpPr/>
          <p:nvPr userDrawn="1"/>
        </p:nvGrpSpPr>
        <p:grpSpPr>
          <a:xfrm>
            <a:off x="1444903" y="1639600"/>
            <a:ext cx="6254195" cy="314832"/>
            <a:chOff x="837733" y="5856433"/>
            <a:chExt cx="8338926" cy="419776"/>
          </a:xfrm>
        </p:grpSpPr>
        <p:pic>
          <p:nvPicPr>
            <p:cNvPr id="67" name="Afbeelding 66">
              <a:extLst>
                <a:ext uri="{FF2B5EF4-FFF2-40B4-BE49-F238E27FC236}">
                  <a16:creationId xmlns:a16="http://schemas.microsoft.com/office/drawing/2014/main" id="{025AE642-8BD6-4558-9AC5-D9CDB4B2F43E}"/>
                </a:ext>
              </a:extLst>
            </p:cNvPr>
            <p:cNvPicPr>
              <a:picLocks noChangeAspect="1"/>
            </p:cNvPicPr>
            <p:nvPr/>
          </p:nvPicPr>
          <p:blipFill rotWithShape="1">
            <a:blip r:embed="rId2">
              <a:extLst>
                <a:ext uri="{28A0092B-C50C-407E-A947-70E740481C1C}">
                  <a14:useLocalDpi xmlns:a14="http://schemas.microsoft.com/office/drawing/2010/main" val="0"/>
                </a:ext>
              </a:extLst>
            </a:blip>
            <a:srcRect t="36669" b="36669"/>
            <a:stretch/>
          </p:blipFill>
          <p:spPr>
            <a:xfrm>
              <a:off x="837733" y="5856433"/>
              <a:ext cx="1574402" cy="419776"/>
            </a:xfrm>
            <a:prstGeom prst="rect">
              <a:avLst/>
            </a:prstGeom>
          </p:spPr>
        </p:pic>
        <p:pic>
          <p:nvPicPr>
            <p:cNvPr id="68" name="Picture 4" descr="Mijn Nedvang">
              <a:extLst>
                <a:ext uri="{FF2B5EF4-FFF2-40B4-BE49-F238E27FC236}">
                  <a16:creationId xmlns:a16="http://schemas.microsoft.com/office/drawing/2014/main" id="{B5863584-24F5-4BEF-A106-B494BD25F076}"/>
                </a:ext>
              </a:extLst>
            </p:cNvPr>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3050038" y="5935741"/>
              <a:ext cx="1660976" cy="27942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Meldpunt Verpakkingen">
              <a:extLst>
                <a:ext uri="{FF2B5EF4-FFF2-40B4-BE49-F238E27FC236}">
                  <a16:creationId xmlns:a16="http://schemas.microsoft.com/office/drawing/2014/main" id="{38FB3D1D-A406-4346-A3D0-EEB76E58D824}"/>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5479388" y="5924152"/>
              <a:ext cx="1435664" cy="29984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a:extLst>
                <a:ext uri="{FF2B5EF4-FFF2-40B4-BE49-F238E27FC236}">
                  <a16:creationId xmlns:a16="http://schemas.microsoft.com/office/drawing/2014/main" id="{0B403C53-E812-40CB-A4AC-3B25AC5A282D}"/>
                </a:ext>
              </a:extLst>
            </p:cNvPr>
            <p:cNvPicPr>
              <a:picLocks noChangeAspect="1" noChangeArrowheads="1"/>
            </p:cNvPicPr>
            <p:nvPr/>
          </p:nvPicPr>
          <p:blipFill>
            <a:blip r:embed="rId5">
              <a:biLevel thresh="25000"/>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47221" y="5876329"/>
              <a:ext cx="1529438" cy="35886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itel 2">
            <a:extLst>
              <a:ext uri="{FF2B5EF4-FFF2-40B4-BE49-F238E27FC236}">
                <a16:creationId xmlns:a16="http://schemas.microsoft.com/office/drawing/2014/main" id="{7680146B-A0E1-481F-BDD5-4FB320367708}"/>
              </a:ext>
            </a:extLst>
          </p:cNvPr>
          <p:cNvSpPr txBox="1">
            <a:spLocks/>
          </p:cNvSpPr>
          <p:nvPr userDrawn="1"/>
        </p:nvSpPr>
        <p:spPr>
          <a:xfrm>
            <a:off x="2439506" y="3099394"/>
            <a:ext cx="4263810" cy="50493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tabLst>
                <a:tab pos="1255713" algn="l"/>
              </a:tabLst>
              <a:defRPr sz="4000" b="1" kern="1200">
                <a:solidFill>
                  <a:schemeClr val="bg1"/>
                </a:solidFill>
                <a:latin typeface="+mj-lt"/>
                <a:ea typeface="+mj-ea"/>
                <a:cs typeface="+mj-cs"/>
              </a:defRPr>
            </a:lvl1pPr>
          </a:lstStyle>
          <a:p>
            <a:r>
              <a:rPr lang="nl-NL" sz="3000" dirty="0"/>
              <a:t>Nederland circulair </a:t>
            </a:r>
          </a:p>
        </p:txBody>
      </p:sp>
      <p:sp>
        <p:nvSpPr>
          <p:cNvPr id="30" name="Tijdelijke aanduiding voor tekst 3">
            <a:extLst>
              <a:ext uri="{FF2B5EF4-FFF2-40B4-BE49-F238E27FC236}">
                <a16:creationId xmlns:a16="http://schemas.microsoft.com/office/drawing/2014/main" id="{1EBD9291-B9A3-4D21-96D3-DF5714D0681B}"/>
              </a:ext>
            </a:extLst>
          </p:cNvPr>
          <p:cNvSpPr txBox="1">
            <a:spLocks/>
          </p:cNvSpPr>
          <p:nvPr userDrawn="1"/>
        </p:nvSpPr>
        <p:spPr>
          <a:xfrm>
            <a:off x="2439506" y="3621216"/>
            <a:ext cx="4264989" cy="436435"/>
          </a:xfrm>
          <a:prstGeom prst="rect">
            <a:avLst/>
          </a:prstGeom>
        </p:spPr>
        <p:txBody>
          <a:bodyPr vert="horz" lIns="0" tIns="0" rIns="0" bIns="0" rtlCol="0">
            <a:noAutofit/>
          </a:bodyPr>
          <a:lstStyle>
            <a:lvl1pPr marL="0" indent="0" algn="ctr" defTabSz="719138" rtl="0" eaLnBrk="1" latinLnBrk="0" hangingPunct="1">
              <a:lnSpc>
                <a:spcPct val="100000"/>
              </a:lnSpc>
              <a:spcBef>
                <a:spcPts val="300"/>
              </a:spcBef>
              <a:spcAft>
                <a:spcPts val="600"/>
              </a:spcAft>
              <a:buClr>
                <a:schemeClr val="accent4"/>
              </a:buClr>
              <a:buSzPct val="100000"/>
              <a:buFont typeface="Arial" panose="020B0604020202020204" pitchFamily="34" charset="0"/>
              <a:buNone/>
              <a:defRPr sz="3000" kern="1200">
                <a:solidFill>
                  <a:schemeClr val="bg1"/>
                </a:solidFill>
                <a:latin typeface="+mj-lt"/>
                <a:ea typeface="+mn-ea"/>
                <a:cs typeface="+mn-cs"/>
              </a:defRPr>
            </a:lvl1pPr>
            <a:lvl2pPr marL="471488" indent="-254000" algn="l" defTabSz="719138" rtl="0" eaLnBrk="1" latinLnBrk="0" hangingPunct="1">
              <a:lnSpc>
                <a:spcPct val="120000"/>
              </a:lnSpc>
              <a:spcBef>
                <a:spcPts val="300"/>
              </a:spcBef>
              <a:spcAft>
                <a:spcPts val="600"/>
              </a:spcAft>
              <a:buClr>
                <a:schemeClr val="accent4"/>
              </a:buClr>
              <a:buSzPct val="100000"/>
              <a:buFont typeface="Arial" panose="020B0604020202020204" pitchFamily="34" charset="0"/>
              <a:buChar char="•"/>
              <a:defRPr sz="1400" i="0" kern="1200">
                <a:solidFill>
                  <a:schemeClr val="accent4"/>
                </a:solidFill>
                <a:latin typeface="+mn-lt"/>
                <a:ea typeface="+mn-ea"/>
                <a:cs typeface="+mn-cs"/>
              </a:defRPr>
            </a:lvl2pPr>
            <a:lvl3pPr marL="0" indent="0" algn="l" defTabSz="719138" rtl="0" eaLnBrk="1" latinLnBrk="0" hangingPunct="1">
              <a:lnSpc>
                <a:spcPct val="120000"/>
              </a:lnSpc>
              <a:spcBef>
                <a:spcPts val="300"/>
              </a:spcBef>
              <a:spcAft>
                <a:spcPts val="600"/>
              </a:spcAft>
              <a:buClr>
                <a:srgbClr val="0070C0"/>
              </a:buClr>
              <a:buSzPct val="85000"/>
              <a:buFont typeface="Arial" panose="020B0604020202020204" pitchFamily="34" charset="0"/>
              <a:buNone/>
              <a:defRPr sz="1400" i="0" kern="1200">
                <a:solidFill>
                  <a:schemeClr val="accent4"/>
                </a:solidFill>
                <a:latin typeface="+mn-lt"/>
                <a:ea typeface="+mn-ea"/>
                <a:cs typeface="+mn-cs"/>
              </a:defRPr>
            </a:lvl3pPr>
            <a:lvl4pPr marL="0" indent="0" algn="l" defTabSz="719138" rtl="0" eaLnBrk="1" latinLnBrk="0" hangingPunct="1">
              <a:lnSpc>
                <a:spcPct val="100000"/>
              </a:lnSpc>
              <a:spcBef>
                <a:spcPts val="300"/>
              </a:spcBef>
              <a:spcAft>
                <a:spcPts val="1200"/>
              </a:spcAft>
              <a:buFont typeface="Arial" panose="020B0604020202020204" pitchFamily="34" charset="0"/>
              <a:buNone/>
              <a:defRPr sz="2000" b="1" kern="1200" cap="none" spc="0" baseline="0">
                <a:solidFill>
                  <a:schemeClr val="accent5"/>
                </a:solidFill>
                <a:latin typeface="+mj-lt"/>
                <a:ea typeface="+mn-ea"/>
                <a:cs typeface="Calibri" panose="020F0502020204030204" pitchFamily="34" charset="0"/>
              </a:defRPr>
            </a:lvl4pPr>
            <a:lvl5pPr marL="0" indent="0" algn="l" defTabSz="719138" rtl="0" eaLnBrk="1" latinLnBrk="0" hangingPunct="1">
              <a:lnSpc>
                <a:spcPct val="100000"/>
              </a:lnSpc>
              <a:spcBef>
                <a:spcPts val="300"/>
              </a:spcBef>
              <a:spcAft>
                <a:spcPts val="1200"/>
              </a:spcAft>
              <a:buClr>
                <a:schemeClr val="tx2"/>
              </a:buClr>
              <a:buFont typeface="Arial" panose="020B0604020202020204" pitchFamily="34" charset="0"/>
              <a:buNone/>
              <a:defRPr sz="2000" b="0" i="0" kern="1200">
                <a:solidFill>
                  <a:schemeClr val="accent5"/>
                </a:solidFill>
                <a:latin typeface="+mj-lt"/>
                <a:ea typeface="+mn-ea"/>
                <a:cs typeface="+mn-cs"/>
              </a:defRPr>
            </a:lvl5pPr>
            <a:lvl6pPr marL="234950" indent="-234950" algn="l" defTabSz="914400" rtl="0" eaLnBrk="1" latinLnBrk="0" hangingPunct="1">
              <a:lnSpc>
                <a:spcPct val="120000"/>
              </a:lnSpc>
              <a:spcBef>
                <a:spcPts val="300"/>
              </a:spcBef>
              <a:spcAft>
                <a:spcPts val="600"/>
              </a:spcAft>
              <a:buFont typeface="+mj-lt"/>
              <a:buAutoNum type="arabicPeriod"/>
              <a:defRPr sz="1400" b="0" i="0" kern="1200">
                <a:solidFill>
                  <a:schemeClr val="accent4"/>
                </a:solidFill>
                <a:latin typeface="+mn-lt"/>
                <a:ea typeface="+mn-ea"/>
                <a:cs typeface="+mn-cs"/>
              </a:defRPr>
            </a:lvl6pPr>
            <a:lvl7pPr marL="234950" indent="-234950" algn="l" defTabSz="914400" rtl="0" eaLnBrk="1" latinLnBrk="0" hangingPunct="1">
              <a:lnSpc>
                <a:spcPct val="120000"/>
              </a:lnSpc>
              <a:spcBef>
                <a:spcPts val="300"/>
              </a:spcBef>
              <a:spcAft>
                <a:spcPts val="600"/>
              </a:spcAft>
              <a:buFont typeface="+mj-lt"/>
              <a:buAutoNum type="alphaUcPeriod"/>
              <a:defRPr sz="1400" b="0" i="0" kern="1200">
                <a:solidFill>
                  <a:schemeClr val="accent4"/>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2400" b="0" i="1" kern="1200">
                <a:solidFill>
                  <a:schemeClr val="accent2"/>
                </a:solidFill>
                <a:latin typeface="+mj-lt"/>
                <a:ea typeface="+mn-ea"/>
                <a:cs typeface="+mn-cs"/>
              </a:defRPr>
            </a:lvl8pPr>
            <a:lvl9pPr marL="0" indent="0" algn="l" defTabSz="914400" rtl="0" eaLnBrk="1" latinLnBrk="0" hangingPunct="1">
              <a:lnSpc>
                <a:spcPct val="100000"/>
              </a:lnSpc>
              <a:spcBef>
                <a:spcPts val="300"/>
              </a:spcBef>
              <a:spcAft>
                <a:spcPts val="1200"/>
              </a:spcAft>
              <a:buFont typeface="Arial" panose="020B0604020202020204" pitchFamily="34" charset="0"/>
              <a:buNone/>
              <a:defRPr sz="1100" b="0" kern="1200">
                <a:solidFill>
                  <a:schemeClr val="tx2">
                    <a:lumMod val="40000"/>
                    <a:lumOff val="60000"/>
                  </a:schemeClr>
                </a:solidFill>
                <a:latin typeface="+mn-lt"/>
                <a:ea typeface="+mn-ea"/>
                <a:cs typeface="+mn-cs"/>
              </a:defRPr>
            </a:lvl9pPr>
          </a:lstStyle>
          <a:p>
            <a:r>
              <a:rPr lang="nl-NL" sz="2250" dirty="0"/>
              <a:t>elke verpakking telt</a:t>
            </a:r>
          </a:p>
        </p:txBody>
      </p:sp>
      <p:sp>
        <p:nvSpPr>
          <p:cNvPr id="31" name="Vrije vorm: vorm 30">
            <a:extLst>
              <a:ext uri="{FF2B5EF4-FFF2-40B4-BE49-F238E27FC236}">
                <a16:creationId xmlns:a16="http://schemas.microsoft.com/office/drawing/2014/main" id="{32FF94DF-3B07-482D-ADCC-35CBAC30740D}"/>
              </a:ext>
            </a:extLst>
          </p:cNvPr>
          <p:cNvSpPr>
            <a:spLocks/>
          </p:cNvSpPr>
          <p:nvPr userDrawn="1"/>
        </p:nvSpPr>
        <p:spPr>
          <a:xfrm>
            <a:off x="0" y="0"/>
            <a:ext cx="9144000" cy="5143500"/>
          </a:xfrm>
          <a:custGeom>
            <a:avLst/>
            <a:gdLst>
              <a:gd name="connsiteX0" fmla="*/ 12192000 w 12192000"/>
              <a:gd name="connsiteY0" fmla="*/ 6807182 h 6858000"/>
              <a:gd name="connsiteX1" fmla="*/ 12192000 w 12192000"/>
              <a:gd name="connsiteY1" fmla="*/ 6858000 h 6858000"/>
              <a:gd name="connsiteX2" fmla="*/ 12141182 w 12192000"/>
              <a:gd name="connsiteY2" fmla="*/ 6858000 h 6858000"/>
              <a:gd name="connsiteX3" fmla="*/ 12192000 w 12192000"/>
              <a:gd name="connsiteY3" fmla="*/ 6807182 h 6858000"/>
              <a:gd name="connsiteX4" fmla="*/ 0 w 12192000"/>
              <a:gd name="connsiteY4" fmla="*/ 6807182 h 6858000"/>
              <a:gd name="connsiteX5" fmla="*/ 50818 w 12192000"/>
              <a:gd name="connsiteY5" fmla="*/ 6858000 h 6858000"/>
              <a:gd name="connsiteX6" fmla="*/ 0 w 12192000"/>
              <a:gd name="connsiteY6" fmla="*/ 6858000 h 6858000"/>
              <a:gd name="connsiteX7" fmla="*/ 12141182 w 12192000"/>
              <a:gd name="connsiteY7" fmla="*/ 0 h 6858000"/>
              <a:gd name="connsiteX8" fmla="*/ 12192000 w 12192000"/>
              <a:gd name="connsiteY8" fmla="*/ 0 h 6858000"/>
              <a:gd name="connsiteX9" fmla="*/ 12192000 w 12192000"/>
              <a:gd name="connsiteY9" fmla="*/ 50818 h 6858000"/>
              <a:gd name="connsiteX10" fmla="*/ 12141182 w 12192000"/>
              <a:gd name="connsiteY10" fmla="*/ 0 h 6858000"/>
              <a:gd name="connsiteX11" fmla="*/ 0 w 12192000"/>
              <a:gd name="connsiteY11" fmla="*/ 0 h 6858000"/>
              <a:gd name="connsiteX12" fmla="*/ 50818 w 12192000"/>
              <a:gd name="connsiteY12" fmla="*/ 0 h 6858000"/>
              <a:gd name="connsiteX13" fmla="*/ 0 w 12192000"/>
              <a:gd name="connsiteY13" fmla="*/ 50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2000" y="6807182"/>
                </a:moveTo>
                <a:lnTo>
                  <a:pt x="12192000" y="6858000"/>
                </a:lnTo>
                <a:lnTo>
                  <a:pt x="12141182" y="6858000"/>
                </a:lnTo>
                <a:cubicBezTo>
                  <a:pt x="12169248" y="6858000"/>
                  <a:pt x="12192000" y="6835248"/>
                  <a:pt x="12192000" y="6807182"/>
                </a:cubicBezTo>
                <a:close/>
                <a:moveTo>
                  <a:pt x="0" y="6807182"/>
                </a:moveTo>
                <a:cubicBezTo>
                  <a:pt x="0" y="6835248"/>
                  <a:pt x="22752" y="6858000"/>
                  <a:pt x="50818" y="6858000"/>
                </a:cubicBezTo>
                <a:lnTo>
                  <a:pt x="0" y="6858000"/>
                </a:lnTo>
                <a:close/>
                <a:moveTo>
                  <a:pt x="12141182" y="0"/>
                </a:moveTo>
                <a:lnTo>
                  <a:pt x="12192000" y="0"/>
                </a:lnTo>
                <a:lnTo>
                  <a:pt x="12192000" y="50818"/>
                </a:lnTo>
                <a:cubicBezTo>
                  <a:pt x="12192000" y="22752"/>
                  <a:pt x="12169248" y="0"/>
                  <a:pt x="12141182" y="0"/>
                </a:cubicBezTo>
                <a:close/>
                <a:moveTo>
                  <a:pt x="0" y="0"/>
                </a:moveTo>
                <a:lnTo>
                  <a:pt x="50818" y="0"/>
                </a:lnTo>
                <a:cubicBezTo>
                  <a:pt x="22752" y="0"/>
                  <a:pt x="0" y="22752"/>
                  <a:pt x="0" y="50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p>
        </p:txBody>
      </p:sp>
    </p:spTree>
    <p:extLst>
      <p:ext uri="{BB962C8B-B14F-4D97-AF65-F5344CB8AC3E}">
        <p14:creationId xmlns:p14="http://schemas.microsoft.com/office/powerpoint/2010/main" val="22169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750" fill="hold"/>
                                        <p:tgtEl>
                                          <p:spTgt spid="55"/>
                                        </p:tgtEl>
                                        <p:attrNameLst>
                                          <p:attrName>ppt_x</p:attrName>
                                        </p:attrNameLst>
                                      </p:cBhvr>
                                      <p:tavLst>
                                        <p:tav tm="0">
                                          <p:val>
                                            <p:strVal val="#ppt_x"/>
                                          </p:val>
                                        </p:tav>
                                        <p:tav tm="100000">
                                          <p:val>
                                            <p:strVal val="#ppt_x"/>
                                          </p:val>
                                        </p:tav>
                                      </p:tavLst>
                                    </p:anim>
                                    <p:anim calcmode="lin" valueType="num">
                                      <p:cBhvr additive="base">
                                        <p:cTn id="8" dur="750" fill="hold"/>
                                        <p:tgtEl>
                                          <p:spTgt spid="5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par>
                                <p:cTn id="12" presetID="6" presetClass="emph" presetSubtype="0" repeatCount="indefinite" accel="30000" decel="29000" autoRev="1" fill="hold" nodeType="withEffect">
                                  <p:stCondLst>
                                    <p:cond delay="250"/>
                                  </p:stCondLst>
                                  <p:childTnLst>
                                    <p:animScale>
                                      <p:cBhvr>
                                        <p:cTn id="13" dur="10000" fill="hold"/>
                                        <p:tgtEl>
                                          <p:spTgt spid="3"/>
                                        </p:tgtEl>
                                      </p:cBhvr>
                                      <p:by x="115000" y="115000"/>
                                    </p:animScale>
                                  </p:childTnLst>
                                </p:cTn>
                              </p:par>
                              <p:par>
                                <p:cTn id="14" presetID="8" presetClass="emph" presetSubtype="0" repeatCount="indefinite" accel="30000" decel="29000" autoRev="1" fill="hold" nodeType="withEffect">
                                  <p:stCondLst>
                                    <p:cond delay="250"/>
                                  </p:stCondLst>
                                  <p:childTnLst>
                                    <p:animRot by="-300000">
                                      <p:cBhvr>
                                        <p:cTn id="15" dur="10000" fill="hold"/>
                                        <p:tgtEl>
                                          <p:spTgt spid="3"/>
                                        </p:tgtEl>
                                        <p:attrNameLst>
                                          <p:attrName>r</p:attrName>
                                        </p:attrNameLst>
                                      </p:cBhvr>
                                    </p:animRot>
                                  </p:childTnLst>
                                </p:cTn>
                              </p:par>
                              <p:par>
                                <p:cTn id="16" presetID="2" presetClass="entr" presetSubtype="8" decel="100000" fill="hold" grpId="0" nodeType="withEffect">
                                  <p:stCondLst>
                                    <p:cond delay="150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750" fill="hold"/>
                                        <p:tgtEl>
                                          <p:spTgt spid="29"/>
                                        </p:tgtEl>
                                        <p:attrNameLst>
                                          <p:attrName>ppt_x</p:attrName>
                                        </p:attrNameLst>
                                      </p:cBhvr>
                                      <p:tavLst>
                                        <p:tav tm="0">
                                          <p:val>
                                            <p:strVal val="0-#ppt_w/2"/>
                                          </p:val>
                                        </p:tav>
                                        <p:tav tm="100000">
                                          <p:val>
                                            <p:strVal val="#ppt_x"/>
                                          </p:val>
                                        </p:tav>
                                      </p:tavLst>
                                    </p:anim>
                                    <p:anim calcmode="lin" valueType="num">
                                      <p:cBhvr additive="base">
                                        <p:cTn id="19" dur="75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15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750" fill="hold"/>
                                        <p:tgtEl>
                                          <p:spTgt spid="30"/>
                                        </p:tgtEl>
                                        <p:attrNameLst>
                                          <p:attrName>ppt_x</p:attrName>
                                        </p:attrNameLst>
                                      </p:cBhvr>
                                      <p:tavLst>
                                        <p:tav tm="0">
                                          <p:val>
                                            <p:strVal val="1+#ppt_w/2"/>
                                          </p:val>
                                        </p:tav>
                                        <p:tav tm="100000">
                                          <p:val>
                                            <p:strVal val="#ppt_x"/>
                                          </p:val>
                                        </p:tav>
                                      </p:tavLst>
                                    </p:anim>
                                    <p:anim calcmode="lin" valueType="num">
                                      <p:cBhvr additive="base">
                                        <p:cTn id="23"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0" y="527824"/>
            <a:ext cx="4296937" cy="3486616"/>
          </a:xfrm>
        </p:spPr>
        <p:txBody>
          <a:bodyPr anchor="ctr" anchorCtr="0"/>
          <a:lstStyle>
            <a:lvl1pPr>
              <a:defRPr sz="4800" baseline="0">
                <a:solidFill>
                  <a:schemeClr val="bg1"/>
                </a:solidFill>
                <a:latin typeface="+mn-lt"/>
              </a:defRPr>
            </a:lvl1p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35CFD2F0-EF60-464C-B7D7-A0E44E0B8B58}" type="datetimeFigureOut">
              <a:rPr lang="nl-NL" smtClean="0"/>
              <a:t>9-2-2023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7383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somming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540000"/>
            <a:ext cx="3744000" cy="432000"/>
          </a:xfrm>
        </p:spPr>
        <p:txBody>
          <a:bodyPr/>
          <a:lstStyle>
            <a:lvl1pPr>
              <a:defRPr sz="1600" baseline="0">
                <a:solidFill>
                  <a:schemeClr val="bg2"/>
                </a:solidFill>
              </a:defRPr>
            </a:lvl1pPr>
          </a:lstStyle>
          <a:p>
            <a:r>
              <a:rPr lang="nl-NL" dirty="0"/>
              <a:t>Klikken om stijl te bewerken</a:t>
            </a:r>
            <a:endParaRPr lang="en-US" dirty="0"/>
          </a:p>
        </p:txBody>
      </p:sp>
      <p:sp useBgFill="1">
        <p:nvSpPr>
          <p:cNvPr id="3" name="Content Placeholder 2"/>
          <p:cNvSpPr>
            <a:spLocks noGrp="1"/>
          </p:cNvSpPr>
          <p:nvPr>
            <p:ph sz="half" idx="1"/>
          </p:nvPr>
        </p:nvSpPr>
        <p:spPr>
          <a:xfrm>
            <a:off x="720000" y="1008000"/>
            <a:ext cx="3744000" cy="30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680000" y="1008000"/>
            <a:ext cx="3744000" cy="30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35CFD2F0-EF60-464C-B7D7-A0E44E0B8B58}" type="datetimeFigureOut">
              <a:rPr lang="nl-NL" smtClean="0"/>
              <a:t>9-2-2023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023E461E-426D-484B-BDCE-C554B2A4DC0B}"/>
              </a:ext>
            </a:extLst>
          </p:cNvPr>
          <p:cNvSpPr>
            <a:spLocks noGrp="1"/>
          </p:cNvSpPr>
          <p:nvPr>
            <p:ph type="body" sz="half" idx="13" hasCustomPrompt="1"/>
          </p:nvPr>
        </p:nvSpPr>
        <p:spPr>
          <a:xfrm>
            <a:off x="4680000" y="540000"/>
            <a:ext cx="3744000" cy="432000"/>
          </a:xfrm>
        </p:spPr>
        <p:txBody>
          <a:bodyPr/>
          <a:lstStyle>
            <a:lvl1pPr marL="0" indent="0">
              <a:buNone/>
              <a:defRPr sz="1600" baseline="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stijl te bewerken</a:t>
            </a:r>
          </a:p>
        </p:txBody>
      </p:sp>
    </p:spTree>
    <p:extLst>
      <p:ext uri="{BB962C8B-B14F-4D97-AF65-F5344CB8AC3E}">
        <p14:creationId xmlns:p14="http://schemas.microsoft.com/office/powerpoint/2010/main" val="179033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somming grij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9-2-2023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10" name="Title 1">
            <a:extLst>
              <a:ext uri="{FF2B5EF4-FFF2-40B4-BE49-F238E27FC236}">
                <a16:creationId xmlns:a16="http://schemas.microsoft.com/office/drawing/2014/main" id="{820B0560-A870-834D-99B8-1EF8BD8F14A9}"/>
              </a:ext>
            </a:extLst>
          </p:cNvPr>
          <p:cNvSpPr>
            <a:spLocks noGrp="1"/>
          </p:cNvSpPr>
          <p:nvPr>
            <p:ph type="title" hasCustomPrompt="1"/>
          </p:nvPr>
        </p:nvSpPr>
        <p:spPr>
          <a:xfrm>
            <a:off x="720000" y="540000"/>
            <a:ext cx="3744000" cy="432000"/>
          </a:xfrm>
        </p:spPr>
        <p:txBody>
          <a:bodyPr/>
          <a:lstStyle>
            <a:lvl1pPr>
              <a:defRPr sz="1600" baseline="0">
                <a:solidFill>
                  <a:schemeClr val="bg2"/>
                </a:solidFill>
              </a:defRPr>
            </a:lvl1pPr>
          </a:lstStyle>
          <a:p>
            <a:r>
              <a:rPr lang="nl-NL" dirty="0"/>
              <a:t>Klikken om stijl te bewerken</a:t>
            </a:r>
            <a:endParaRPr lang="en-US" dirty="0"/>
          </a:p>
        </p:txBody>
      </p:sp>
      <p:sp useBgFill="1">
        <p:nvSpPr>
          <p:cNvPr id="11" name="Content Placeholder 2">
            <a:extLst>
              <a:ext uri="{FF2B5EF4-FFF2-40B4-BE49-F238E27FC236}">
                <a16:creationId xmlns:a16="http://schemas.microsoft.com/office/drawing/2014/main" id="{0BB3F761-E0AC-374F-A5D1-F51BEBD78E91}"/>
              </a:ext>
            </a:extLst>
          </p:cNvPr>
          <p:cNvSpPr>
            <a:spLocks noGrp="1"/>
          </p:cNvSpPr>
          <p:nvPr>
            <p:ph sz="half" idx="1"/>
          </p:nvPr>
        </p:nvSpPr>
        <p:spPr>
          <a:xfrm>
            <a:off x="720000" y="1008000"/>
            <a:ext cx="3744000" cy="30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3">
            <a:extLst>
              <a:ext uri="{FF2B5EF4-FFF2-40B4-BE49-F238E27FC236}">
                <a16:creationId xmlns:a16="http://schemas.microsoft.com/office/drawing/2014/main" id="{6B642BED-817A-EA46-BDC3-BE1B3EC322DC}"/>
              </a:ext>
            </a:extLst>
          </p:cNvPr>
          <p:cNvSpPr>
            <a:spLocks noGrp="1"/>
          </p:cNvSpPr>
          <p:nvPr>
            <p:ph sz="half" idx="2"/>
          </p:nvPr>
        </p:nvSpPr>
        <p:spPr>
          <a:xfrm>
            <a:off x="4680000" y="1008000"/>
            <a:ext cx="3744000" cy="30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2E721F62-F660-CA47-ADE8-ECCA749812B0}"/>
              </a:ext>
            </a:extLst>
          </p:cNvPr>
          <p:cNvSpPr>
            <a:spLocks noGrp="1"/>
          </p:cNvSpPr>
          <p:nvPr>
            <p:ph type="body" sz="half" idx="13" hasCustomPrompt="1"/>
          </p:nvPr>
        </p:nvSpPr>
        <p:spPr>
          <a:xfrm>
            <a:off x="4680000" y="540000"/>
            <a:ext cx="3744000" cy="432000"/>
          </a:xfrm>
        </p:spPr>
        <p:txBody>
          <a:bodyPr/>
          <a:lstStyle>
            <a:lvl1pPr marL="0" indent="0">
              <a:buNone/>
              <a:defRPr sz="1600" baseline="0">
                <a:solidFill>
                  <a:schemeClr val="bg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stijl te bewerken</a:t>
            </a:r>
          </a:p>
        </p:txBody>
      </p:sp>
    </p:spTree>
    <p:extLst>
      <p:ext uri="{BB962C8B-B14F-4D97-AF65-F5344CB8AC3E}">
        <p14:creationId xmlns:p14="http://schemas.microsoft.com/office/powerpoint/2010/main" val="54611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e ico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540000"/>
            <a:ext cx="5760000" cy="432000"/>
          </a:xfrm>
        </p:spPr>
        <p:txBody>
          <a:bodyPr/>
          <a:lstStyle>
            <a:lvl1pPr>
              <a:defRPr sz="1600" baseline="0">
                <a:solidFill>
                  <a:schemeClr val="bg2"/>
                </a:solidFill>
              </a:defRPr>
            </a:lvl1pPr>
          </a:lstStyle>
          <a:p>
            <a:r>
              <a:rPr lang="nl-NL" dirty="0"/>
              <a:t>Klik om stijl te bewerken</a:t>
            </a:r>
            <a:endParaRPr lang="en-US" dirty="0"/>
          </a:p>
        </p:txBody>
      </p:sp>
      <p:sp useBgFill="1">
        <p:nvSpPr>
          <p:cNvPr id="3" name="Content Placeholder 2"/>
          <p:cNvSpPr>
            <a:spLocks noGrp="1"/>
          </p:cNvSpPr>
          <p:nvPr>
            <p:ph sz="half" idx="1"/>
          </p:nvPr>
        </p:nvSpPr>
        <p:spPr>
          <a:xfrm>
            <a:off x="2448000" y="1008000"/>
            <a:ext cx="5760000" cy="30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35CFD2F0-EF60-464C-B7D7-A0E44E0B8B58}" type="datetimeFigureOut">
              <a:rPr lang="nl-NL" smtClean="0"/>
              <a:t>9-2-2023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339C0778-757D-374D-8447-52BEAAD337F4}"/>
              </a:ext>
            </a:extLst>
          </p:cNvPr>
          <p:cNvSpPr>
            <a:spLocks noGrp="1" noChangeAspect="1"/>
          </p:cNvSpPr>
          <p:nvPr>
            <p:ph type="body" sz="half" idx="13" hasCustomPrompt="1"/>
          </p:nvPr>
        </p:nvSpPr>
        <p:spPr>
          <a:xfrm>
            <a:off x="773975" y="389540"/>
            <a:ext cx="1184400" cy="1184400"/>
          </a:xfrm>
          <a:blipFill>
            <a:blip r:embed="rId3"/>
            <a:stretch>
              <a:fillRect t="1"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1" name="Text Placeholder 3">
            <a:extLst>
              <a:ext uri="{FF2B5EF4-FFF2-40B4-BE49-F238E27FC236}">
                <a16:creationId xmlns:a16="http://schemas.microsoft.com/office/drawing/2014/main" id="{834900B3-34D6-064C-93D4-DBA93F900E9E}"/>
              </a:ext>
            </a:extLst>
          </p:cNvPr>
          <p:cNvSpPr>
            <a:spLocks noGrp="1" noChangeAspect="1"/>
          </p:cNvSpPr>
          <p:nvPr>
            <p:ph type="body" sz="half" idx="14" hasCustomPrompt="1"/>
          </p:nvPr>
        </p:nvSpPr>
        <p:spPr>
          <a:xfrm>
            <a:off x="428375" y="1738115"/>
            <a:ext cx="1530000" cy="1184400"/>
          </a:xfrm>
          <a:blipFill>
            <a:blip r:embed="rId4"/>
            <a:stretch>
              <a:fillRect t="1"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2" name="Text Placeholder 3">
            <a:extLst>
              <a:ext uri="{FF2B5EF4-FFF2-40B4-BE49-F238E27FC236}">
                <a16:creationId xmlns:a16="http://schemas.microsoft.com/office/drawing/2014/main" id="{AEDC1509-D435-C448-A222-92EC936C3E3E}"/>
              </a:ext>
            </a:extLst>
          </p:cNvPr>
          <p:cNvSpPr>
            <a:spLocks noGrp="1" noChangeAspect="1"/>
          </p:cNvSpPr>
          <p:nvPr>
            <p:ph type="body" sz="half" idx="15" hasCustomPrompt="1"/>
          </p:nvPr>
        </p:nvSpPr>
        <p:spPr>
          <a:xfrm>
            <a:off x="773975" y="3086689"/>
            <a:ext cx="1184400" cy="1184400"/>
          </a:xfrm>
          <a:blipFill>
            <a:blip r:embed="rId5"/>
            <a:stretch>
              <a:fillRect t="1"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65703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3744000" cy="432000"/>
          </a:xfrm>
        </p:spPr>
        <p:txBody>
          <a:bodyPr anchor="t" anchorCtr="0"/>
          <a:lstStyle>
            <a:lvl1pPr>
              <a:defRPr sz="1600" baseline="0">
                <a:solidFill>
                  <a:schemeClr val="bg1"/>
                </a:solidFill>
              </a:defRPr>
            </a:lvl1p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35CFD2F0-EF60-464C-B7D7-A0E44E0B8B58}" type="datetimeFigureOut">
              <a:rPr lang="nl-NL" smtClean="0"/>
              <a:t>9-2-2023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Text Placeholder 3">
            <a:extLst>
              <a:ext uri="{FF2B5EF4-FFF2-40B4-BE49-F238E27FC236}">
                <a16:creationId xmlns:a16="http://schemas.microsoft.com/office/drawing/2014/main" id="{631D17C5-6A46-8147-AB01-A1C521786CB5}"/>
              </a:ext>
            </a:extLst>
          </p:cNvPr>
          <p:cNvSpPr>
            <a:spLocks noGrp="1"/>
          </p:cNvSpPr>
          <p:nvPr>
            <p:ph type="body" sz="half" idx="13" hasCustomPrompt="1"/>
          </p:nvPr>
        </p:nvSpPr>
        <p:spPr>
          <a:xfrm>
            <a:off x="4168800" y="1560178"/>
            <a:ext cx="806400" cy="2015999"/>
          </a:xfrm>
          <a:blipFill dpi="0" rotWithShape="1">
            <a:blip r:embed="rId3"/>
            <a:srcRect/>
            <a:stretch>
              <a:fillRect/>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4" name="Text Placeholder 3"/>
          <p:cNvSpPr>
            <a:spLocks noGrp="1"/>
          </p:cNvSpPr>
          <p:nvPr>
            <p:ph type="body" sz="half" idx="2"/>
          </p:nvPr>
        </p:nvSpPr>
        <p:spPr>
          <a:xfrm>
            <a:off x="719997" y="1620000"/>
            <a:ext cx="3024000" cy="1655999"/>
          </a:xfrm>
          <a:solidFill>
            <a:schemeClr val="bg1"/>
          </a:solidFill>
        </p:spPr>
        <p:txBody>
          <a:bodyPr lIns="108000" tIns="108000" rIns="72000" bIns="7200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2" name="Text Placeholder 3">
            <a:extLst>
              <a:ext uri="{FF2B5EF4-FFF2-40B4-BE49-F238E27FC236}">
                <a16:creationId xmlns:a16="http://schemas.microsoft.com/office/drawing/2014/main" id="{7A07A2DB-A7CC-4948-B45E-F4581811D959}"/>
              </a:ext>
            </a:extLst>
          </p:cNvPr>
          <p:cNvSpPr>
            <a:spLocks noGrp="1"/>
          </p:cNvSpPr>
          <p:nvPr>
            <p:ph type="body" sz="half" idx="16"/>
          </p:nvPr>
        </p:nvSpPr>
        <p:spPr>
          <a:xfrm>
            <a:off x="5400003" y="1620000"/>
            <a:ext cx="3024000" cy="1656000"/>
          </a:xfrm>
          <a:solidFill>
            <a:schemeClr val="bg1"/>
          </a:solidFill>
        </p:spPr>
        <p:txBody>
          <a:bodyPr lIns="108000" tIns="108000" rIns="72000" bIns="7200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95815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abblad licht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5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8.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7.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999" y="540000"/>
            <a:ext cx="7703999" cy="43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20000" y="1008000"/>
            <a:ext cx="7704000" cy="3060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5" name="Text Placeholder 3">
            <a:extLst>
              <a:ext uri="{FF2B5EF4-FFF2-40B4-BE49-F238E27FC236}">
                <a16:creationId xmlns:a16="http://schemas.microsoft.com/office/drawing/2014/main" id="{18F8F6E4-B05F-6A42-9F23-EB3FE007A4C3}"/>
              </a:ext>
            </a:extLst>
          </p:cNvPr>
          <p:cNvSpPr txBox="1">
            <a:spLocks/>
          </p:cNvSpPr>
          <p:nvPr userDrawn="1"/>
        </p:nvSpPr>
        <p:spPr>
          <a:xfrm>
            <a:off x="0" y="4578356"/>
            <a:ext cx="9144000" cy="572400"/>
          </a:xfrm>
          <a:prstGeom prst="rect">
            <a:avLst/>
          </a:prstGeom>
          <a:blipFill>
            <a:blip r:embed="rId16"/>
            <a:stretch>
              <a:fillRect/>
            </a:stretch>
          </a:blipFill>
        </p:spPr>
        <p:txBody>
          <a:bodyPr/>
          <a:lstStyle>
            <a:lvl1pPr marL="0" indent="0" algn="l" defTabSz="685800" rtl="0" eaLnBrk="1" latinLnBrk="0" hangingPunct="1">
              <a:lnSpc>
                <a:spcPct val="11000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110000"/>
              </a:lnSpc>
              <a:spcBef>
                <a:spcPts val="0"/>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110000"/>
              </a:lnSpc>
              <a:spcBef>
                <a:spcPts val="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1100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110000"/>
              </a:lnSpc>
              <a:spcBef>
                <a:spcPts val="0"/>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nl-NL" dirty="0"/>
          </a:p>
        </p:txBody>
      </p:sp>
      <p:sp>
        <p:nvSpPr>
          <p:cNvPr id="14" name="Text Placeholder 3">
            <a:extLst>
              <a:ext uri="{FF2B5EF4-FFF2-40B4-BE49-F238E27FC236}">
                <a16:creationId xmlns:a16="http://schemas.microsoft.com/office/drawing/2014/main" id="{D72D1AE5-54FE-1E44-A060-F24D65AAE820}"/>
              </a:ext>
            </a:extLst>
          </p:cNvPr>
          <p:cNvSpPr txBox="1">
            <a:spLocks/>
          </p:cNvSpPr>
          <p:nvPr userDrawn="1"/>
        </p:nvSpPr>
        <p:spPr>
          <a:xfrm>
            <a:off x="7433397" y="4789202"/>
            <a:ext cx="1116000" cy="190800"/>
          </a:xfrm>
          <a:prstGeom prst="rect">
            <a:avLst/>
          </a:prstGeom>
          <a:blipFill>
            <a:blip r:embed="rId17"/>
            <a:stretch>
              <a:fillRect t="905" b="-905"/>
            </a:stretch>
          </a:blipFill>
        </p:spPr>
        <p:txBody>
          <a:bodyPr/>
          <a:lstStyle>
            <a:lvl1pPr marL="0" indent="0" algn="l" defTabSz="685800" rtl="0" eaLnBrk="1" latinLnBrk="0" hangingPunct="1">
              <a:lnSpc>
                <a:spcPct val="11000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110000"/>
              </a:lnSpc>
              <a:spcBef>
                <a:spcPts val="0"/>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110000"/>
              </a:lnSpc>
              <a:spcBef>
                <a:spcPts val="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110000"/>
              </a:lnSpc>
              <a:spcBef>
                <a:spcPts val="0"/>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110000"/>
              </a:lnSpc>
              <a:spcBef>
                <a:spcPts val="0"/>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nl-NL" dirty="0"/>
          </a:p>
        </p:txBody>
      </p:sp>
      <p:sp>
        <p:nvSpPr>
          <p:cNvPr id="4" name="Date Placeholder 3"/>
          <p:cNvSpPr>
            <a:spLocks noGrp="1"/>
          </p:cNvSpPr>
          <p:nvPr>
            <p:ph type="dt" sz="half" idx="2"/>
          </p:nvPr>
        </p:nvSpPr>
        <p:spPr>
          <a:xfrm>
            <a:off x="719999" y="4824000"/>
            <a:ext cx="900000" cy="144000"/>
          </a:xfrm>
          <a:prstGeom prst="rect">
            <a:avLst/>
          </a:prstGeom>
        </p:spPr>
        <p:txBody>
          <a:bodyPr vert="horz" lIns="0" tIns="0" rIns="0" bIns="0" rtlCol="0" anchor="t" anchorCtr="0">
            <a:noAutofit/>
          </a:bodyPr>
          <a:lstStyle>
            <a:lvl1pPr algn="l">
              <a:defRPr sz="600" baseline="0">
                <a:solidFill>
                  <a:schemeClr val="bg2"/>
                </a:solidFill>
              </a:defRPr>
            </a:lvl1pPr>
          </a:lstStyle>
          <a:p>
            <a:pPr algn="l"/>
            <a:fld id="{35CFD2F0-EF60-464C-B7D7-A0E44E0B8B58}" type="datetimeFigureOut">
              <a:rPr lang="nl-NL" smtClean="0"/>
              <a:pPr algn="l"/>
              <a:t>9-2-2023</a:t>
            </a:fld>
            <a:endParaRPr lang="nl-NL" dirty="0"/>
          </a:p>
        </p:txBody>
      </p:sp>
      <p:sp>
        <p:nvSpPr>
          <p:cNvPr id="5" name="Footer Placeholder 4"/>
          <p:cNvSpPr>
            <a:spLocks noGrp="1"/>
          </p:cNvSpPr>
          <p:nvPr>
            <p:ph type="ftr" sz="quarter" idx="3"/>
          </p:nvPr>
        </p:nvSpPr>
        <p:spPr>
          <a:xfrm>
            <a:off x="1619999" y="4824000"/>
            <a:ext cx="2772000" cy="144000"/>
          </a:xfrm>
          <a:prstGeom prst="rect">
            <a:avLst/>
          </a:prstGeom>
        </p:spPr>
        <p:txBody>
          <a:bodyPr vert="horz" lIns="0" tIns="0" rIns="0" bIns="0" rtlCol="0" anchor="t" anchorCtr="0">
            <a:noAutofit/>
          </a:bodyPr>
          <a:lstStyle>
            <a:lvl1pPr algn="l">
              <a:defRPr sz="600" baseline="0">
                <a:solidFill>
                  <a:schemeClr val="bg2"/>
                </a:solidFill>
              </a:defRPr>
            </a:lvl1pPr>
          </a:lstStyle>
          <a:p>
            <a:endParaRPr lang="nl-NL" sz="600" dirty="0"/>
          </a:p>
        </p:txBody>
      </p:sp>
      <p:sp>
        <p:nvSpPr>
          <p:cNvPr id="6" name="Slide Number Placeholder 5"/>
          <p:cNvSpPr>
            <a:spLocks noGrp="1"/>
          </p:cNvSpPr>
          <p:nvPr>
            <p:ph type="sldNum" sz="quarter" idx="4"/>
          </p:nvPr>
        </p:nvSpPr>
        <p:spPr>
          <a:xfrm>
            <a:off x="4392000" y="4824000"/>
            <a:ext cx="360000" cy="144000"/>
          </a:xfrm>
          <a:prstGeom prst="rect">
            <a:avLst/>
          </a:prstGeom>
        </p:spPr>
        <p:txBody>
          <a:bodyPr vert="horz" lIns="0" tIns="0" rIns="0" bIns="0" rtlCol="0" anchor="t" anchorCtr="0">
            <a:noAutofit/>
          </a:bodyPr>
          <a:lstStyle>
            <a:lvl1pPr algn="ctr">
              <a:defRPr sz="600" baseline="0">
                <a:solidFill>
                  <a:schemeClr val="bg2"/>
                </a:solidFill>
              </a:defRPr>
            </a:lvl1pPr>
          </a:lstStyle>
          <a:p>
            <a:fld id="{14F1411D-0280-154F-AEAC-4C20B7AA46B2}" type="slidenum">
              <a:rPr lang="nl-NL" smtClean="0"/>
              <a:pPr/>
              <a:t>‹nr.›</a:t>
            </a:fld>
            <a:endParaRPr lang="nl-NL" sz="600" dirty="0"/>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9" r:id="rId3"/>
    <p:sldLayoutId id="2147483696" r:id="rId4"/>
    <p:sldLayoutId id="2147483693" r:id="rId5"/>
    <p:sldLayoutId id="2147483703" r:id="rId6"/>
    <p:sldLayoutId id="2147483698" r:id="rId7"/>
    <p:sldLayoutId id="2147483680" r:id="rId8"/>
    <p:sldLayoutId id="2147483679" r:id="rId9"/>
    <p:sldLayoutId id="2147483684" r:id="rId10"/>
    <p:sldLayoutId id="2147483685" r:id="rId11"/>
    <p:sldLayoutId id="2147483701" r:id="rId12"/>
    <p:sldLayoutId id="2147483697" r:id="rId13"/>
    <p:sldLayoutId id="2147483683" r:id="rId14"/>
  </p:sldLayoutIdLst>
  <p:txStyles>
    <p:titleStyle>
      <a:lvl1pPr algn="l" defTabSz="685800" rtl="0" eaLnBrk="1" latinLnBrk="0" hangingPunct="1">
        <a:lnSpc>
          <a:spcPct val="90000"/>
        </a:lnSpc>
        <a:spcBef>
          <a:spcPct val="0"/>
        </a:spcBef>
        <a:buNone/>
        <a:defRPr sz="1600" kern="1200" baseline="0">
          <a:solidFill>
            <a:schemeClr val="bg2"/>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300" b="0" i="0" kern="1200" baseline="0">
          <a:solidFill>
            <a:schemeClr val="tx2"/>
          </a:solidFill>
          <a:latin typeface="+mn-lt"/>
          <a:ea typeface="+mn-ea"/>
          <a:cs typeface="+mn-cs"/>
        </a:defRPr>
      </a:lvl1pPr>
      <a:lvl2pPr marL="144000" indent="-144000" algn="l" defTabSz="685800" rtl="0" eaLnBrk="1" latinLnBrk="0" hangingPunct="1">
        <a:lnSpc>
          <a:spcPct val="150000"/>
        </a:lnSpc>
        <a:spcBef>
          <a:spcPts val="0"/>
        </a:spcBef>
        <a:buFont typeface="Arial" panose="020B0604020202020204" pitchFamily="34" charset="0"/>
        <a:buChar char="•"/>
        <a:defRPr sz="1200" kern="1200">
          <a:solidFill>
            <a:schemeClr val="tx2"/>
          </a:solidFill>
          <a:latin typeface="+mn-lt"/>
          <a:ea typeface="+mn-ea"/>
          <a:cs typeface="+mn-cs"/>
        </a:defRPr>
      </a:lvl2pPr>
      <a:lvl3pPr marL="288000" indent="-144000" algn="l" defTabSz="685800" rtl="0" eaLnBrk="1" latinLnBrk="0" hangingPunct="1">
        <a:lnSpc>
          <a:spcPct val="150000"/>
        </a:lnSpc>
        <a:spcBef>
          <a:spcPts val="0"/>
        </a:spcBef>
        <a:buFont typeface="Arial" panose="020B0604020202020204" pitchFamily="34" charset="0"/>
        <a:buChar char="•"/>
        <a:defRPr sz="1000" kern="1200">
          <a:solidFill>
            <a:schemeClr val="tx2"/>
          </a:solidFill>
          <a:latin typeface="+mn-lt"/>
          <a:ea typeface="+mn-ea"/>
          <a:cs typeface="+mn-cs"/>
        </a:defRPr>
      </a:lvl3pPr>
      <a:lvl4pPr marL="432000" indent="-144000" algn="l" defTabSz="685800" rtl="0" eaLnBrk="1" latinLnBrk="0" hangingPunct="1">
        <a:lnSpc>
          <a:spcPct val="150000"/>
        </a:lnSpc>
        <a:spcBef>
          <a:spcPts val="0"/>
        </a:spcBef>
        <a:buFont typeface="Arial" panose="020B0604020202020204" pitchFamily="34" charset="0"/>
        <a:buChar char="•"/>
        <a:defRPr sz="1000" kern="1200">
          <a:solidFill>
            <a:schemeClr val="tx2"/>
          </a:solidFill>
          <a:latin typeface="+mn-lt"/>
          <a:ea typeface="+mn-ea"/>
          <a:cs typeface="+mn-cs"/>
        </a:defRPr>
      </a:lvl4pPr>
      <a:lvl5pPr marL="576000" indent="-144000" algn="l" defTabSz="685800" rtl="0" eaLnBrk="1" latinLnBrk="0" hangingPunct="1">
        <a:lnSpc>
          <a:spcPct val="150000"/>
        </a:lnSpc>
        <a:spcBef>
          <a:spcPts val="0"/>
        </a:spcBef>
        <a:buFont typeface="Arial" panose="020B0604020202020204" pitchFamily="34" charset="0"/>
        <a:buChar char="•"/>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2" y="547762"/>
            <a:ext cx="8065176" cy="288580"/>
          </a:xfrm>
          <a:prstGeom prst="rect">
            <a:avLst/>
          </a:prstGeom>
        </p:spPr>
        <p:txBody>
          <a:bodyPr vert="horz" lIns="0" tIns="0" rIns="0" bIns="0" rtlCol="0" anchor="t">
            <a:noAutofit/>
          </a:bodyPr>
          <a:lstStyle/>
          <a:p>
            <a:r>
              <a:rPr lang="nl-NL" dirty="0"/>
              <a:t>Plaats hier je titel</a:t>
            </a:r>
          </a:p>
        </p:txBody>
      </p:sp>
      <p:sp>
        <p:nvSpPr>
          <p:cNvPr id="3" name="Tijdelijke aanduiding voor tekst 2"/>
          <p:cNvSpPr>
            <a:spLocks noGrp="1"/>
          </p:cNvSpPr>
          <p:nvPr>
            <p:ph type="body" idx="1"/>
          </p:nvPr>
        </p:nvSpPr>
        <p:spPr>
          <a:xfrm>
            <a:off x="539999" y="1127017"/>
            <a:ext cx="8064001" cy="3476483"/>
          </a:xfrm>
          <a:prstGeom prst="rect">
            <a:avLst/>
          </a:prstGeom>
        </p:spPr>
        <p:txBody>
          <a:bodyPr vert="horz" lIns="0" tIns="0" rIns="0" bIns="0" rtlCol="0">
            <a:noAutofit/>
          </a:bodyPr>
          <a:lstStyle/>
          <a:p>
            <a:pPr lvl="0"/>
            <a:r>
              <a:rPr lang="nl-NL" dirty="0"/>
              <a:t>Bullet</a:t>
            </a:r>
          </a:p>
          <a:p>
            <a:pPr lvl="1"/>
            <a:r>
              <a:rPr lang="nl-NL" dirty="0"/>
              <a:t>Sub-</a:t>
            </a:r>
            <a:r>
              <a:rPr lang="nl-NL" dirty="0" err="1"/>
              <a:t>bullet</a:t>
            </a:r>
            <a:endParaRPr lang="nl-NL" dirty="0"/>
          </a:p>
          <a:p>
            <a:pPr lvl="2"/>
            <a:r>
              <a:rPr lang="nl-NL" dirty="0"/>
              <a:t>Leestekst</a:t>
            </a:r>
          </a:p>
          <a:p>
            <a:pPr lvl="3"/>
            <a:r>
              <a:rPr lang="nl-NL" dirty="0"/>
              <a:t>Subtitel</a:t>
            </a:r>
          </a:p>
          <a:p>
            <a:pPr lvl="4"/>
            <a:r>
              <a:rPr lang="nl-NL" dirty="0"/>
              <a:t>Subtitel</a:t>
            </a:r>
          </a:p>
          <a:p>
            <a:pPr lvl="5"/>
            <a:r>
              <a:rPr lang="nl-NL" dirty="0"/>
              <a:t>Numerieke </a:t>
            </a:r>
            <a:r>
              <a:rPr lang="nl-NL" dirty="0" err="1"/>
              <a:t>bullet</a:t>
            </a:r>
            <a:endParaRPr lang="nl-NL" dirty="0"/>
          </a:p>
          <a:p>
            <a:pPr lvl="6"/>
            <a:r>
              <a:rPr lang="nl-NL" dirty="0"/>
              <a:t>Alfabetische </a:t>
            </a:r>
            <a:r>
              <a:rPr lang="nl-NL" dirty="0" err="1"/>
              <a:t>bullet</a:t>
            </a:r>
            <a:endParaRPr lang="nl-NL" dirty="0"/>
          </a:p>
          <a:p>
            <a:pPr lvl="7"/>
            <a:r>
              <a:rPr lang="nl-NL" dirty="0"/>
              <a:t>Quote</a:t>
            </a:r>
          </a:p>
          <a:p>
            <a:pPr lvl="8"/>
            <a:r>
              <a:rPr lang="nl-NL" dirty="0"/>
              <a:t>Source</a:t>
            </a:r>
          </a:p>
        </p:txBody>
      </p:sp>
      <p:grpSp>
        <p:nvGrpSpPr>
          <p:cNvPr id="15" name="GRID" hidden="1">
            <a:extLst>
              <a:ext uri="{FF2B5EF4-FFF2-40B4-BE49-F238E27FC236}">
                <a16:creationId xmlns:a16="http://schemas.microsoft.com/office/drawing/2014/main" id="{64A63E9F-4CCA-4E6B-93CC-9755280A3A81}"/>
              </a:ext>
            </a:extLst>
          </p:cNvPr>
          <p:cNvGrpSpPr/>
          <p:nvPr userDrawn="1"/>
        </p:nvGrpSpPr>
        <p:grpSpPr>
          <a:xfrm>
            <a:off x="-1" y="-1"/>
            <a:ext cx="9144000" cy="5143501"/>
            <a:chOff x="-1" y="-1"/>
            <a:chExt cx="12169775" cy="6858001"/>
          </a:xfrm>
          <a:solidFill>
            <a:srgbClr val="FF0000">
              <a:alpha val="60000"/>
            </a:srgbClr>
          </a:solidFill>
        </p:grpSpPr>
        <p:sp>
          <p:nvSpPr>
            <p:cNvPr id="16" name="Rechthoek 15">
              <a:extLst>
                <a:ext uri="{FF2B5EF4-FFF2-40B4-BE49-F238E27FC236}">
                  <a16:creationId xmlns:a16="http://schemas.microsoft.com/office/drawing/2014/main" id="{093320B1-3054-4EE1-97B6-D6B687A764A6}"/>
                </a:ext>
              </a:extLst>
            </p:cNvPr>
            <p:cNvSpPr/>
            <p:nvPr userDrawn="1"/>
          </p:nvSpPr>
          <p:spPr>
            <a:xfrm>
              <a:off x="0" y="6138000"/>
              <a:ext cx="12169774"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350" dirty="0"/>
            </a:p>
          </p:txBody>
        </p:sp>
        <p:sp>
          <p:nvSpPr>
            <p:cNvPr id="17" name="Rechthoek 16">
              <a:extLst>
                <a:ext uri="{FF2B5EF4-FFF2-40B4-BE49-F238E27FC236}">
                  <a16:creationId xmlns:a16="http://schemas.microsoft.com/office/drawing/2014/main" id="{2E061F57-C097-40D8-A0BA-2A8C1DCAED88}"/>
                </a:ext>
              </a:extLst>
            </p:cNvPr>
            <p:cNvSpPr/>
            <p:nvPr userDrawn="1"/>
          </p:nvSpPr>
          <p:spPr>
            <a:xfrm>
              <a:off x="0" y="0"/>
              <a:ext cx="12169774"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350" dirty="0"/>
            </a:p>
          </p:txBody>
        </p:sp>
        <p:sp>
          <p:nvSpPr>
            <p:cNvPr id="18" name="Rechthoek 17">
              <a:extLst>
                <a:ext uri="{FF2B5EF4-FFF2-40B4-BE49-F238E27FC236}">
                  <a16:creationId xmlns:a16="http://schemas.microsoft.com/office/drawing/2014/main" id="{542B3DF6-906E-4071-9849-10456CA34FAD}"/>
                </a:ext>
              </a:extLst>
            </p:cNvPr>
            <p:cNvSpPr/>
            <p:nvPr userDrawn="1"/>
          </p:nvSpPr>
          <p:spPr>
            <a:xfrm rot="5400000">
              <a:off x="-3069657" y="3069655"/>
              <a:ext cx="6858000" cy="7186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350" dirty="0"/>
            </a:p>
          </p:txBody>
        </p:sp>
        <p:sp>
          <p:nvSpPr>
            <p:cNvPr id="19" name="Rechthoek 18">
              <a:extLst>
                <a:ext uri="{FF2B5EF4-FFF2-40B4-BE49-F238E27FC236}">
                  <a16:creationId xmlns:a16="http://schemas.microsoft.com/office/drawing/2014/main" id="{7CF7555F-A744-41C9-9A42-066F7C124F10}"/>
                </a:ext>
              </a:extLst>
            </p:cNvPr>
            <p:cNvSpPr/>
            <p:nvPr userDrawn="1"/>
          </p:nvSpPr>
          <p:spPr>
            <a:xfrm rot="5400000">
              <a:off x="8381430" y="3069655"/>
              <a:ext cx="6858000" cy="718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350" dirty="0"/>
            </a:p>
          </p:txBody>
        </p:sp>
        <p:sp>
          <p:nvSpPr>
            <p:cNvPr id="20" name="Rechthoek 19">
              <a:extLst>
                <a:ext uri="{FF2B5EF4-FFF2-40B4-BE49-F238E27FC236}">
                  <a16:creationId xmlns:a16="http://schemas.microsoft.com/office/drawing/2014/main" id="{B18EAC1E-7F11-424A-A6FD-EC17C07ABEAF}"/>
                </a:ext>
              </a:extLst>
            </p:cNvPr>
            <p:cNvSpPr/>
            <p:nvPr userDrawn="1"/>
          </p:nvSpPr>
          <p:spPr>
            <a:xfrm>
              <a:off x="0" y="1142690"/>
              <a:ext cx="12169774" cy="359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350" dirty="0"/>
            </a:p>
          </p:txBody>
        </p:sp>
      </p:grpSp>
      <p:sp>
        <p:nvSpPr>
          <p:cNvPr id="21" name="Tekstvak 20">
            <a:extLst>
              <a:ext uri="{FF2B5EF4-FFF2-40B4-BE49-F238E27FC236}">
                <a16:creationId xmlns:a16="http://schemas.microsoft.com/office/drawing/2014/main" id="{4113D84F-232C-4DAA-A73B-006CE9E2764B}"/>
              </a:ext>
            </a:extLst>
          </p:cNvPr>
          <p:cNvSpPr txBox="1"/>
          <p:nvPr userDrawn="1"/>
        </p:nvSpPr>
        <p:spPr>
          <a:xfrm>
            <a:off x="0" y="-320463"/>
            <a:ext cx="3238500" cy="115416"/>
          </a:xfrm>
          <a:prstGeom prst="rect">
            <a:avLst/>
          </a:prstGeom>
          <a:noFill/>
        </p:spPr>
        <p:txBody>
          <a:bodyPr wrap="square" lIns="0" tIns="0" rIns="0" bIns="0" rtlCol="0">
            <a:spAutoFit/>
          </a:bodyPr>
          <a:lstStyle/>
          <a:p>
            <a:r>
              <a:rPr lang="nl-NL" sz="750" dirty="0">
                <a:solidFill>
                  <a:schemeClr val="accent4"/>
                </a:solidFill>
              </a:rPr>
              <a:t>Stichting Afvalfonds Verpakkingen</a:t>
            </a:r>
          </a:p>
        </p:txBody>
      </p:sp>
      <p:sp>
        <p:nvSpPr>
          <p:cNvPr id="23" name="Vrije vorm: vorm 22">
            <a:extLst>
              <a:ext uri="{FF2B5EF4-FFF2-40B4-BE49-F238E27FC236}">
                <a16:creationId xmlns:a16="http://schemas.microsoft.com/office/drawing/2014/main" id="{A1116A39-8A25-4803-BFCD-18CA6159329D}"/>
              </a:ext>
            </a:extLst>
          </p:cNvPr>
          <p:cNvSpPr>
            <a:spLocks/>
          </p:cNvSpPr>
          <p:nvPr userDrawn="1"/>
        </p:nvSpPr>
        <p:spPr>
          <a:xfrm>
            <a:off x="0" y="0"/>
            <a:ext cx="9144000" cy="5143500"/>
          </a:xfrm>
          <a:custGeom>
            <a:avLst/>
            <a:gdLst>
              <a:gd name="connsiteX0" fmla="*/ 12192000 w 12192000"/>
              <a:gd name="connsiteY0" fmla="*/ 6807182 h 6858000"/>
              <a:gd name="connsiteX1" fmla="*/ 12192000 w 12192000"/>
              <a:gd name="connsiteY1" fmla="*/ 6858000 h 6858000"/>
              <a:gd name="connsiteX2" fmla="*/ 12141182 w 12192000"/>
              <a:gd name="connsiteY2" fmla="*/ 6858000 h 6858000"/>
              <a:gd name="connsiteX3" fmla="*/ 12192000 w 12192000"/>
              <a:gd name="connsiteY3" fmla="*/ 6807182 h 6858000"/>
              <a:gd name="connsiteX4" fmla="*/ 0 w 12192000"/>
              <a:gd name="connsiteY4" fmla="*/ 6807182 h 6858000"/>
              <a:gd name="connsiteX5" fmla="*/ 50818 w 12192000"/>
              <a:gd name="connsiteY5" fmla="*/ 6858000 h 6858000"/>
              <a:gd name="connsiteX6" fmla="*/ 0 w 12192000"/>
              <a:gd name="connsiteY6" fmla="*/ 6858000 h 6858000"/>
              <a:gd name="connsiteX7" fmla="*/ 12141182 w 12192000"/>
              <a:gd name="connsiteY7" fmla="*/ 0 h 6858000"/>
              <a:gd name="connsiteX8" fmla="*/ 12192000 w 12192000"/>
              <a:gd name="connsiteY8" fmla="*/ 0 h 6858000"/>
              <a:gd name="connsiteX9" fmla="*/ 12192000 w 12192000"/>
              <a:gd name="connsiteY9" fmla="*/ 50818 h 6858000"/>
              <a:gd name="connsiteX10" fmla="*/ 12141182 w 12192000"/>
              <a:gd name="connsiteY10" fmla="*/ 0 h 6858000"/>
              <a:gd name="connsiteX11" fmla="*/ 0 w 12192000"/>
              <a:gd name="connsiteY11" fmla="*/ 0 h 6858000"/>
              <a:gd name="connsiteX12" fmla="*/ 50818 w 12192000"/>
              <a:gd name="connsiteY12" fmla="*/ 0 h 6858000"/>
              <a:gd name="connsiteX13" fmla="*/ 0 w 12192000"/>
              <a:gd name="connsiteY13" fmla="*/ 50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2192000" y="6807182"/>
                </a:moveTo>
                <a:lnTo>
                  <a:pt x="12192000" y="6858000"/>
                </a:lnTo>
                <a:lnTo>
                  <a:pt x="12141182" y="6858000"/>
                </a:lnTo>
                <a:cubicBezTo>
                  <a:pt x="12169248" y="6858000"/>
                  <a:pt x="12192000" y="6835248"/>
                  <a:pt x="12192000" y="6807182"/>
                </a:cubicBezTo>
                <a:close/>
                <a:moveTo>
                  <a:pt x="0" y="6807182"/>
                </a:moveTo>
                <a:cubicBezTo>
                  <a:pt x="0" y="6835248"/>
                  <a:pt x="22752" y="6858000"/>
                  <a:pt x="50818" y="6858000"/>
                </a:cubicBezTo>
                <a:lnTo>
                  <a:pt x="0" y="6858000"/>
                </a:lnTo>
                <a:close/>
                <a:moveTo>
                  <a:pt x="12141182" y="0"/>
                </a:moveTo>
                <a:lnTo>
                  <a:pt x="12192000" y="0"/>
                </a:lnTo>
                <a:lnTo>
                  <a:pt x="12192000" y="50818"/>
                </a:lnTo>
                <a:cubicBezTo>
                  <a:pt x="12192000" y="22752"/>
                  <a:pt x="12169248" y="0"/>
                  <a:pt x="12141182" y="0"/>
                </a:cubicBezTo>
                <a:close/>
                <a:moveTo>
                  <a:pt x="0" y="0"/>
                </a:moveTo>
                <a:lnTo>
                  <a:pt x="50818" y="0"/>
                </a:lnTo>
                <a:cubicBezTo>
                  <a:pt x="22752" y="0"/>
                  <a:pt x="0" y="22752"/>
                  <a:pt x="0" y="50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013"/>
          </a:p>
        </p:txBody>
      </p:sp>
      <p:pic>
        <p:nvPicPr>
          <p:cNvPr id="13" name="Graphic 12">
            <a:extLst>
              <a:ext uri="{FF2B5EF4-FFF2-40B4-BE49-F238E27FC236}">
                <a16:creationId xmlns:a16="http://schemas.microsoft.com/office/drawing/2014/main" id="{3B7F7CF0-DBEA-4B9D-9543-E5A6D3F240ED}"/>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7988" y="4677049"/>
            <a:ext cx="909353" cy="199148"/>
          </a:xfrm>
          <a:prstGeom prst="rect">
            <a:avLst/>
          </a:prstGeom>
        </p:spPr>
      </p:pic>
      <p:sp>
        <p:nvSpPr>
          <p:cNvPr id="4" name="Tijdelijke aanduiding voor datum 3">
            <a:extLst>
              <a:ext uri="{FF2B5EF4-FFF2-40B4-BE49-F238E27FC236}">
                <a16:creationId xmlns:a16="http://schemas.microsoft.com/office/drawing/2014/main" id="{F51E0E4A-3F6F-4651-B635-F25067D31186}"/>
              </a:ext>
            </a:extLst>
          </p:cNvPr>
          <p:cNvSpPr>
            <a:spLocks noGrp="1"/>
          </p:cNvSpPr>
          <p:nvPr>
            <p:ph type="dt" sz="half" idx="2"/>
          </p:nvPr>
        </p:nvSpPr>
        <p:spPr>
          <a:xfrm>
            <a:off x="0" y="5276577"/>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9255E5-9195-42FF-A650-4827CE05C9C8}" type="datetimeFigureOut">
              <a:rPr lang="nl-NL" smtClean="0"/>
              <a:t>9-2-2023</a:t>
            </a:fld>
            <a:endParaRPr lang="nl-NL"/>
          </a:p>
        </p:txBody>
      </p:sp>
    </p:spTree>
    <p:extLst>
      <p:ext uri="{BB962C8B-B14F-4D97-AF65-F5344CB8AC3E}">
        <p14:creationId xmlns:p14="http://schemas.microsoft.com/office/powerpoint/2010/main" val="27463283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tabLst>
          <a:tab pos="941785" algn="l"/>
        </a:tabLst>
        <a:defRPr sz="2250" b="1" kern="1200">
          <a:solidFill>
            <a:schemeClr val="accent5"/>
          </a:solidFill>
          <a:latin typeface="+mj-lt"/>
          <a:ea typeface="+mj-ea"/>
          <a:cs typeface="+mj-cs"/>
        </a:defRPr>
      </a:lvl1pPr>
    </p:titleStyle>
    <p:bodyStyle>
      <a:lvl1pPr marL="163116" indent="-163116" algn="l" defTabSz="539354" rtl="0" eaLnBrk="1" latinLnBrk="0" hangingPunct="1">
        <a:lnSpc>
          <a:spcPct val="120000"/>
        </a:lnSpc>
        <a:spcBef>
          <a:spcPts val="225"/>
        </a:spcBef>
        <a:spcAft>
          <a:spcPts val="450"/>
        </a:spcAft>
        <a:buClr>
          <a:schemeClr val="accent4"/>
        </a:buClr>
        <a:buSzPct val="100000"/>
        <a:buFont typeface="Arial" panose="020B0604020202020204" pitchFamily="34" charset="0"/>
        <a:buChar char="•"/>
        <a:defRPr sz="1050" kern="1200">
          <a:solidFill>
            <a:schemeClr val="accent4"/>
          </a:solidFill>
          <a:latin typeface="+mn-lt"/>
          <a:ea typeface="+mn-ea"/>
          <a:cs typeface="+mn-cs"/>
        </a:defRPr>
      </a:lvl1pPr>
      <a:lvl2pPr marL="353616" indent="-190500" algn="l" defTabSz="539354" rtl="0" eaLnBrk="1" latinLnBrk="0" hangingPunct="1">
        <a:lnSpc>
          <a:spcPct val="120000"/>
        </a:lnSpc>
        <a:spcBef>
          <a:spcPts val="225"/>
        </a:spcBef>
        <a:spcAft>
          <a:spcPts val="450"/>
        </a:spcAft>
        <a:buClr>
          <a:schemeClr val="accent4"/>
        </a:buClr>
        <a:buSzPct val="100000"/>
        <a:buFont typeface="Arial" panose="020B0604020202020204" pitchFamily="34" charset="0"/>
        <a:buChar char="•"/>
        <a:defRPr sz="1050" i="0" kern="1200">
          <a:solidFill>
            <a:schemeClr val="accent4"/>
          </a:solidFill>
          <a:latin typeface="+mn-lt"/>
          <a:ea typeface="+mn-ea"/>
          <a:cs typeface="+mn-cs"/>
        </a:defRPr>
      </a:lvl2pPr>
      <a:lvl3pPr marL="0" indent="0" algn="l" defTabSz="539354" rtl="0" eaLnBrk="1" latinLnBrk="0" hangingPunct="1">
        <a:lnSpc>
          <a:spcPct val="120000"/>
        </a:lnSpc>
        <a:spcBef>
          <a:spcPts val="225"/>
        </a:spcBef>
        <a:spcAft>
          <a:spcPts val="450"/>
        </a:spcAft>
        <a:buClr>
          <a:srgbClr val="0070C0"/>
        </a:buClr>
        <a:buSzPct val="85000"/>
        <a:buFont typeface="Arial" panose="020B0604020202020204" pitchFamily="34" charset="0"/>
        <a:buNone/>
        <a:defRPr sz="1050" i="0" kern="1200">
          <a:solidFill>
            <a:schemeClr val="accent4"/>
          </a:solidFill>
          <a:latin typeface="+mn-lt"/>
          <a:ea typeface="+mn-ea"/>
          <a:cs typeface="+mn-cs"/>
        </a:defRPr>
      </a:lvl3pPr>
      <a:lvl4pPr marL="0" indent="0" algn="l" defTabSz="539354" rtl="0" eaLnBrk="1" latinLnBrk="0" hangingPunct="1">
        <a:lnSpc>
          <a:spcPct val="100000"/>
        </a:lnSpc>
        <a:spcBef>
          <a:spcPts val="225"/>
        </a:spcBef>
        <a:spcAft>
          <a:spcPts val="900"/>
        </a:spcAft>
        <a:buFont typeface="Arial" panose="020B0604020202020204" pitchFamily="34" charset="0"/>
        <a:buNone/>
        <a:defRPr sz="1500" b="1" kern="1200" cap="none" spc="0" baseline="0">
          <a:solidFill>
            <a:schemeClr val="accent5"/>
          </a:solidFill>
          <a:latin typeface="+mj-lt"/>
          <a:ea typeface="+mn-ea"/>
          <a:cs typeface="Calibri" panose="020F0502020204030204" pitchFamily="34" charset="0"/>
        </a:defRPr>
      </a:lvl4pPr>
      <a:lvl5pPr marL="0" indent="0" algn="l" defTabSz="539354" rtl="0" eaLnBrk="1" latinLnBrk="0" hangingPunct="1">
        <a:lnSpc>
          <a:spcPct val="100000"/>
        </a:lnSpc>
        <a:spcBef>
          <a:spcPts val="225"/>
        </a:spcBef>
        <a:spcAft>
          <a:spcPts val="900"/>
        </a:spcAft>
        <a:buClr>
          <a:schemeClr val="tx2"/>
        </a:buClr>
        <a:buFont typeface="Arial" panose="020B0604020202020204" pitchFamily="34" charset="0"/>
        <a:buNone/>
        <a:defRPr sz="1500" b="0" i="0" kern="1200">
          <a:solidFill>
            <a:schemeClr val="accent5"/>
          </a:solidFill>
          <a:latin typeface="+mj-lt"/>
          <a:ea typeface="+mn-ea"/>
          <a:cs typeface="+mn-cs"/>
        </a:defRPr>
      </a:lvl5pPr>
      <a:lvl6pPr marL="176213" indent="-176213" algn="l" defTabSz="685800" rtl="0" eaLnBrk="1" latinLnBrk="0" hangingPunct="1">
        <a:lnSpc>
          <a:spcPct val="120000"/>
        </a:lnSpc>
        <a:spcBef>
          <a:spcPts val="225"/>
        </a:spcBef>
        <a:spcAft>
          <a:spcPts val="450"/>
        </a:spcAft>
        <a:buFont typeface="+mj-lt"/>
        <a:buAutoNum type="arabicPeriod"/>
        <a:defRPr sz="1050" b="0" i="0" kern="1200">
          <a:solidFill>
            <a:schemeClr val="accent4"/>
          </a:solidFill>
          <a:latin typeface="+mn-lt"/>
          <a:ea typeface="+mn-ea"/>
          <a:cs typeface="+mn-cs"/>
        </a:defRPr>
      </a:lvl6pPr>
      <a:lvl7pPr marL="176213" indent="-176213" algn="l" defTabSz="685800" rtl="0" eaLnBrk="1" latinLnBrk="0" hangingPunct="1">
        <a:lnSpc>
          <a:spcPct val="120000"/>
        </a:lnSpc>
        <a:spcBef>
          <a:spcPts val="225"/>
        </a:spcBef>
        <a:spcAft>
          <a:spcPts val="450"/>
        </a:spcAft>
        <a:buFont typeface="+mj-lt"/>
        <a:buAutoNum type="alphaUcPeriod"/>
        <a:defRPr sz="1050" b="0" i="0" kern="1200">
          <a:solidFill>
            <a:schemeClr val="accent4"/>
          </a:solidFill>
          <a:latin typeface="+mn-lt"/>
          <a:ea typeface="+mn-ea"/>
          <a:cs typeface="+mn-cs"/>
        </a:defRPr>
      </a:lvl7pPr>
      <a:lvl8pPr marL="0" indent="0" algn="l" defTabSz="685800" rtl="0" eaLnBrk="1" latinLnBrk="0" hangingPunct="1">
        <a:lnSpc>
          <a:spcPct val="90000"/>
        </a:lnSpc>
        <a:spcBef>
          <a:spcPts val="225"/>
        </a:spcBef>
        <a:spcAft>
          <a:spcPts val="450"/>
        </a:spcAft>
        <a:buFont typeface="Arial" panose="020B0604020202020204" pitchFamily="34" charset="0"/>
        <a:buNone/>
        <a:defRPr sz="1800" b="0" i="1" kern="1200">
          <a:solidFill>
            <a:schemeClr val="accent2"/>
          </a:solidFill>
          <a:latin typeface="+mj-lt"/>
          <a:ea typeface="+mn-ea"/>
          <a:cs typeface="+mn-cs"/>
        </a:defRPr>
      </a:lvl8pPr>
      <a:lvl9pPr marL="0" indent="0" algn="l" defTabSz="685800" rtl="0" eaLnBrk="1" latinLnBrk="0" hangingPunct="1">
        <a:lnSpc>
          <a:spcPct val="100000"/>
        </a:lnSpc>
        <a:spcBef>
          <a:spcPts val="225"/>
        </a:spcBef>
        <a:spcAft>
          <a:spcPts val="900"/>
        </a:spcAft>
        <a:buFont typeface="Arial" panose="020B0604020202020204" pitchFamily="34" charset="0"/>
        <a:buNone/>
        <a:defRPr sz="825" b="0" kern="1200">
          <a:solidFill>
            <a:schemeClr val="tx2">
              <a:lumMod val="40000"/>
              <a:lumOff val="60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776">
          <p15:clr>
            <a:srgbClr val="F26B43"/>
          </p15:clr>
        </p15:guide>
        <p15:guide id="3" orient="horz" pos="1002">
          <p15:clr>
            <a:srgbClr val="F26B43"/>
          </p15:clr>
        </p15:guide>
        <p15:guide id="5" orient="horz" pos="3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ur05.safelinks.protection.outlook.com/?url=https%3A%2F%2Fwww.youtube.com%2Fwatch%3Fv%3DBcHQrmc0eZo&amp;data=05%7C01%7C%7C84e23bdfd4da4fb536d108db09251f06%7Ca19c710ce11d4347a295a60f00fcd767%7C0%7C0%7C638113827259257570%7CUnknown%7CTWFpbGZsb3d8eyJWIjoiMC4wLjAwMDAiLCJQIjoiV2luMzIiLCJBTiI6Ik1haWwiLCJXVCI6Mn0%3D%7C3000%7C%7C%7C&amp;sdata=vAL6K%2BO48plE7padw0xU3PMFLlRpnyGhpgdoJpsM8N8%3D&amp;reserved=0" TargetMode="External"/><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ur05.safelinks.protection.outlook.com/?url=https%3A%2F%2Fwww.youtube.com%2Fwatch%3Fv%3DYFHSKMGl1ls&amp;data=05%7C01%7C%7C84e23bdfd4da4fb536d108db09251f06%7Ca19c710ce11d4347a295a60f00fcd767%7C0%7C0%7C638113827259257570%7CUnknown%7CTWFpbGZsb3d8eyJWIjoiMC4wLjAwMDAiLCJQIjoiV2luMzIiLCJBTiI6Ik1haWwiLCJXVCI6Mn0%3D%7C3000%7C%7C%7C&amp;sdata=udxe2xx%2FWhrLpEmcmna1jG2%2B%2BzaWc1PApjGLMcDwD%2Bo%3D&amp;reserved=0" TargetMode="External"/><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mailto:info@statiegeldnederland.nl" TargetMode="External"/><Relationship Id="rId2" Type="http://schemas.openxmlformats.org/officeDocument/2006/relationships/hyperlink" Target="https://news.pressmailings.com/hvdm/toolkit-statiegeld-nederland-campagne-2023"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74AAB602-A81C-5B4E-A2D9-ABCD05F74EC0}"/>
              </a:ext>
            </a:extLst>
          </p:cNvPr>
          <p:cNvSpPr>
            <a:spLocks noGrp="1"/>
          </p:cNvSpPr>
          <p:nvPr>
            <p:ph type="body" sz="half" idx="2"/>
          </p:nvPr>
        </p:nvSpPr>
        <p:spPr>
          <a:xfrm>
            <a:off x="1089992" y="3150931"/>
            <a:ext cx="6857999" cy="169014"/>
          </a:xfrm>
        </p:spPr>
        <p:txBody>
          <a:bodyPr/>
          <a:lstStyle/>
          <a:p>
            <a:r>
              <a:rPr lang="nl-NL" sz="1400" dirty="0"/>
              <a:t>Raymond Gianotten</a:t>
            </a:r>
          </a:p>
          <a:p>
            <a:endParaRPr lang="nl-NL" sz="1400" dirty="0"/>
          </a:p>
          <a:p>
            <a:r>
              <a:rPr lang="nl-NL" sz="1400" dirty="0"/>
              <a:t>9 februari 2023</a:t>
            </a:r>
          </a:p>
        </p:txBody>
      </p:sp>
    </p:spTree>
    <p:extLst>
      <p:ext uri="{BB962C8B-B14F-4D97-AF65-F5344CB8AC3E}">
        <p14:creationId xmlns:p14="http://schemas.microsoft.com/office/powerpoint/2010/main" val="261256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B59AA7B-C554-8841-9909-ABFA5C7996D7}"/>
              </a:ext>
            </a:extLst>
          </p:cNvPr>
          <p:cNvSpPr>
            <a:spLocks noGrp="1"/>
          </p:cNvSpPr>
          <p:nvPr>
            <p:ph sz="half" idx="1"/>
          </p:nvPr>
        </p:nvSpPr>
        <p:spPr>
          <a:xfrm>
            <a:off x="687798" y="713782"/>
            <a:ext cx="5235475" cy="3931936"/>
          </a:xfrm>
        </p:spPr>
        <p:txBody>
          <a:bodyPr/>
          <a:lstStyle/>
          <a:p>
            <a:endParaRPr lang="nl-NL" sz="1200" dirty="0"/>
          </a:p>
          <a:p>
            <a:pPr marL="285750" indent="-285750">
              <a:buFont typeface="Arial" panose="020B0604020202020204" pitchFamily="34" charset="0"/>
              <a:buChar char="•"/>
            </a:pPr>
            <a:r>
              <a:rPr lang="nl-NL" sz="1200" dirty="0"/>
              <a:t>Grote flessen: 25 </a:t>
            </a:r>
            <a:r>
              <a:rPr lang="nl-NL" sz="1200" dirty="0" err="1"/>
              <a:t>ct</a:t>
            </a:r>
            <a:r>
              <a:rPr lang="nl-NL" sz="1200" dirty="0"/>
              <a:t>, kleine flesjes en blikjes: 15 </a:t>
            </a:r>
            <a:r>
              <a:rPr lang="nl-NL" sz="1200" dirty="0" err="1"/>
              <a:t>ct</a:t>
            </a:r>
            <a:endParaRPr lang="nl-NL" sz="1200" dirty="0"/>
          </a:p>
          <a:p>
            <a:pPr marL="285750" indent="-285750">
              <a:buFont typeface="Arial" panose="020B0604020202020204" pitchFamily="34" charset="0"/>
              <a:buChar char="•"/>
            </a:pPr>
            <a:r>
              <a:rPr lang="nl-NL" sz="1200" dirty="0"/>
              <a:t>Herkenbaar aan het speciale logo</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600 </a:t>
            </a:r>
            <a:r>
              <a:rPr lang="nl-NL" sz="1200" dirty="0" err="1"/>
              <a:t>mln</a:t>
            </a:r>
            <a:r>
              <a:rPr lang="nl-NL" sz="1200" dirty="0"/>
              <a:t> grote flessen</a:t>
            </a:r>
          </a:p>
          <a:p>
            <a:pPr marL="285750" indent="-285750">
              <a:buFont typeface="Arial" panose="020B0604020202020204" pitchFamily="34" charset="0"/>
              <a:buChar char="•"/>
            </a:pPr>
            <a:r>
              <a:rPr lang="nl-NL" sz="1200" dirty="0"/>
              <a:t>1 </a:t>
            </a:r>
            <a:r>
              <a:rPr lang="nl-NL" sz="1200" dirty="0" err="1"/>
              <a:t>mld</a:t>
            </a:r>
            <a:r>
              <a:rPr lang="nl-NL" sz="1200" dirty="0"/>
              <a:t> kleine flesjes</a:t>
            </a:r>
          </a:p>
          <a:p>
            <a:pPr marL="285750" indent="-285750">
              <a:buFont typeface="Arial" panose="020B0604020202020204" pitchFamily="34" charset="0"/>
              <a:buChar char="•"/>
            </a:pPr>
            <a:r>
              <a:rPr lang="nl-NL" sz="1200" dirty="0"/>
              <a:t>2,5 </a:t>
            </a:r>
            <a:r>
              <a:rPr lang="nl-NL" sz="1200" dirty="0" err="1"/>
              <a:t>mld</a:t>
            </a:r>
            <a:r>
              <a:rPr lang="nl-NL" sz="1200" dirty="0"/>
              <a:t> blikjes</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Fles: frisdranken en water (sappen vrijwillig)</a:t>
            </a:r>
          </a:p>
          <a:p>
            <a:pPr marL="285750" indent="-285750">
              <a:buFont typeface="Arial" panose="020B0604020202020204" pitchFamily="34" charset="0"/>
              <a:buChar char="•"/>
            </a:pPr>
            <a:r>
              <a:rPr lang="nl-NL" sz="1200" dirty="0"/>
              <a:t>Blik: alle dranken</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Doelstelling: 90% gescheiden inzameling</a:t>
            </a:r>
          </a:p>
          <a:p>
            <a:pPr marL="285750" indent="-285750">
              <a:buFont typeface="Arial" panose="020B0604020202020204" pitchFamily="34" charset="0"/>
              <a:buChar char="•"/>
            </a:pPr>
            <a:endParaRPr lang="nl-NL" sz="1200" dirty="0"/>
          </a:p>
          <a:p>
            <a:pPr marL="285750" indent="-285750">
              <a:buFont typeface="Arial" panose="020B0604020202020204" pitchFamily="34" charset="0"/>
              <a:buChar char="•"/>
            </a:pPr>
            <a:r>
              <a:rPr lang="nl-NL" sz="1200" dirty="0"/>
              <a:t>Producentenverantwoordelijkheid</a:t>
            </a:r>
          </a:p>
          <a:p>
            <a:pPr marL="285750" indent="-285750">
              <a:buFont typeface="Arial" panose="020B0604020202020204" pitchFamily="34" charset="0"/>
              <a:buChar char="•"/>
            </a:pPr>
            <a:r>
              <a:rPr lang="nl-NL" sz="1200" dirty="0"/>
              <a:t>1 landelijk dekkend systeem</a:t>
            </a:r>
          </a:p>
          <a:p>
            <a:endParaRPr lang="nl-NL" sz="1200" dirty="0"/>
          </a:p>
          <a:p>
            <a:r>
              <a:rPr lang="nl-NL" sz="1200" dirty="0">
                <a:effectLst/>
              </a:rPr>
              <a:t> </a:t>
            </a:r>
          </a:p>
          <a:p>
            <a:br>
              <a:rPr lang="nl-NL" sz="1050" dirty="0">
                <a:effectLst/>
              </a:rPr>
            </a:br>
            <a:endParaRPr lang="nl-NL" sz="1050" dirty="0">
              <a:effectLst/>
            </a:endParaRPr>
          </a:p>
          <a:p>
            <a:endParaRPr lang="nl-NL" sz="900" dirty="0"/>
          </a:p>
          <a:p>
            <a:endParaRPr lang="nl-NL" sz="1200" b="1" dirty="0"/>
          </a:p>
        </p:txBody>
      </p:sp>
      <p:pic>
        <p:nvPicPr>
          <p:cNvPr id="7" name="Afbeelding 6" descr="Afbeelding met tekst&#10;&#10;Automatisch gegenereerde beschrijving">
            <a:extLst>
              <a:ext uri="{FF2B5EF4-FFF2-40B4-BE49-F238E27FC236}">
                <a16:creationId xmlns:a16="http://schemas.microsoft.com/office/drawing/2014/main" id="{01A2C98D-39E5-434B-A39C-01C6A93B1241}"/>
              </a:ext>
            </a:extLst>
          </p:cNvPr>
          <p:cNvPicPr>
            <a:picLocks noChangeAspect="1"/>
          </p:cNvPicPr>
          <p:nvPr/>
        </p:nvPicPr>
        <p:blipFill>
          <a:blip r:embed="rId2"/>
          <a:stretch>
            <a:fillRect/>
          </a:stretch>
        </p:blipFill>
        <p:spPr>
          <a:xfrm>
            <a:off x="6157620" y="2941389"/>
            <a:ext cx="1827667" cy="810234"/>
          </a:xfrm>
          <a:prstGeom prst="rect">
            <a:avLst/>
          </a:prstGeom>
        </p:spPr>
      </p:pic>
      <p:pic>
        <p:nvPicPr>
          <p:cNvPr id="8" name="Afbeelding 7">
            <a:extLst>
              <a:ext uri="{FF2B5EF4-FFF2-40B4-BE49-F238E27FC236}">
                <a16:creationId xmlns:a16="http://schemas.microsoft.com/office/drawing/2014/main" id="{97D76E43-F610-C849-9B92-BA7EA77E1BD7}"/>
              </a:ext>
            </a:extLst>
          </p:cNvPr>
          <p:cNvPicPr>
            <a:picLocks noChangeAspect="1"/>
          </p:cNvPicPr>
          <p:nvPr/>
        </p:nvPicPr>
        <p:blipFill>
          <a:blip r:embed="rId3"/>
          <a:stretch>
            <a:fillRect/>
          </a:stretch>
        </p:blipFill>
        <p:spPr>
          <a:xfrm>
            <a:off x="8015639" y="2838637"/>
            <a:ext cx="1128361" cy="1015738"/>
          </a:xfrm>
          <a:prstGeom prst="rect">
            <a:avLst/>
          </a:prstGeom>
        </p:spPr>
      </p:pic>
      <p:sp>
        <p:nvSpPr>
          <p:cNvPr id="10" name="Titel 1">
            <a:extLst>
              <a:ext uri="{FF2B5EF4-FFF2-40B4-BE49-F238E27FC236}">
                <a16:creationId xmlns:a16="http://schemas.microsoft.com/office/drawing/2014/main" id="{425B2502-282A-6F48-B4B6-709D7C84C2D2}"/>
              </a:ext>
            </a:extLst>
          </p:cNvPr>
          <p:cNvSpPr>
            <a:spLocks noGrp="1"/>
          </p:cNvSpPr>
          <p:nvPr>
            <p:ph type="title"/>
          </p:nvPr>
        </p:nvSpPr>
        <p:spPr>
          <a:xfrm>
            <a:off x="687798" y="497782"/>
            <a:ext cx="4418592" cy="432000"/>
          </a:xfrm>
        </p:spPr>
        <p:txBody>
          <a:bodyPr/>
          <a:lstStyle/>
          <a:p>
            <a:r>
              <a:rPr lang="nl-NL" sz="2000" b="1" dirty="0"/>
              <a:t>Statiegeld in kort:</a:t>
            </a:r>
          </a:p>
        </p:txBody>
      </p:sp>
      <p:pic>
        <p:nvPicPr>
          <p:cNvPr id="9" name="Afbeelding 8" descr="Afbeelding met binnen&#10;&#10;Automatisch gegenereerde beschrijving">
            <a:extLst>
              <a:ext uri="{FF2B5EF4-FFF2-40B4-BE49-F238E27FC236}">
                <a16:creationId xmlns:a16="http://schemas.microsoft.com/office/drawing/2014/main" id="{F45546B0-B5C7-474B-89BA-7BAEEB79EFF2}"/>
              </a:ext>
            </a:extLst>
          </p:cNvPr>
          <p:cNvPicPr>
            <a:picLocks noChangeAspect="1"/>
          </p:cNvPicPr>
          <p:nvPr/>
        </p:nvPicPr>
        <p:blipFill>
          <a:blip r:embed="rId4"/>
          <a:stretch>
            <a:fillRect/>
          </a:stretch>
        </p:blipFill>
        <p:spPr>
          <a:xfrm>
            <a:off x="6157620" y="929782"/>
            <a:ext cx="2866867" cy="1908855"/>
          </a:xfrm>
          <a:prstGeom prst="rect">
            <a:avLst/>
          </a:prstGeom>
        </p:spPr>
      </p:pic>
    </p:spTree>
    <p:extLst>
      <p:ext uri="{BB962C8B-B14F-4D97-AF65-F5344CB8AC3E}">
        <p14:creationId xmlns:p14="http://schemas.microsoft.com/office/powerpoint/2010/main" val="29510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E2515-01A3-2945-A6E8-7AB00CF1F2A0}"/>
              </a:ext>
            </a:extLst>
          </p:cNvPr>
          <p:cNvSpPr>
            <a:spLocks noGrp="1"/>
          </p:cNvSpPr>
          <p:nvPr>
            <p:ph type="title"/>
          </p:nvPr>
        </p:nvSpPr>
        <p:spPr/>
        <p:txBody>
          <a:bodyPr/>
          <a:lstStyle/>
          <a:p>
            <a:r>
              <a:rPr lang="nl-NL" b="1" dirty="0"/>
              <a:t>De voordelen van statiegeld </a:t>
            </a:r>
          </a:p>
        </p:txBody>
      </p:sp>
      <p:sp>
        <p:nvSpPr>
          <p:cNvPr id="3" name="Tijdelijke aanduiding voor inhoud 2">
            <a:extLst>
              <a:ext uri="{FF2B5EF4-FFF2-40B4-BE49-F238E27FC236}">
                <a16:creationId xmlns:a16="http://schemas.microsoft.com/office/drawing/2014/main" id="{CDD24FF0-D137-B64F-9A5A-86A2C5003C63}"/>
              </a:ext>
            </a:extLst>
          </p:cNvPr>
          <p:cNvSpPr>
            <a:spLocks noGrp="1"/>
          </p:cNvSpPr>
          <p:nvPr>
            <p:ph sz="half" idx="1"/>
          </p:nvPr>
        </p:nvSpPr>
        <p:spPr>
          <a:xfrm>
            <a:off x="547721" y="847013"/>
            <a:ext cx="5914093" cy="3982563"/>
          </a:xfrm>
        </p:spPr>
        <p:txBody>
          <a:bodyPr/>
          <a:lstStyle/>
          <a:p>
            <a:pPr marL="171450" indent="-171450" algn="l" rtl="0" fontAlgn="base">
              <a:buFont typeface="Arial" panose="020B0604020202020204" pitchFamily="34" charset="0"/>
              <a:buChar char="•"/>
            </a:pPr>
            <a:r>
              <a:rPr lang="nl-NL" sz="1100" b="1" i="0" u="none" strike="noStrike" dirty="0">
                <a:effectLst/>
              </a:rPr>
              <a:t>Beter en meer recyclen: </a:t>
            </a:r>
            <a:r>
              <a:rPr lang="nl-NL" sz="1100" b="0" i="0" u="none" strike="noStrike" dirty="0">
                <a:effectLst/>
              </a:rPr>
              <a:t>als flessen en blikjes apart worden ingezameld, blijft de kwaliteit van de stroom hoger. Zo kunnen er makkelijk nieuwe flessen en blikjes van gemaakt worden en wordt minder nieuwe grondstof gebruikt.  </a:t>
            </a:r>
          </a:p>
          <a:p>
            <a:pPr marL="171450" indent="-171450" algn="l" rtl="0" fontAlgn="base">
              <a:buFont typeface="Arial" panose="020B0604020202020204" pitchFamily="34" charset="0"/>
              <a:buChar char="•"/>
            </a:pPr>
            <a:endParaRPr lang="nl-NL" sz="1100" b="0" i="0" u="none" strike="noStrike" dirty="0">
              <a:effectLst/>
            </a:endParaRPr>
          </a:p>
          <a:p>
            <a:pPr marL="171450" indent="-171450" algn="l" rtl="0" fontAlgn="base">
              <a:buFont typeface="Arial" panose="020B0604020202020204" pitchFamily="34" charset="0"/>
              <a:buChar char="•"/>
            </a:pPr>
            <a:r>
              <a:rPr lang="nl-NL" sz="1100" b="1" i="0" u="none" strike="noStrike" dirty="0">
                <a:effectLst/>
              </a:rPr>
              <a:t>Zwerfafval voorkomen: </a:t>
            </a:r>
            <a:r>
              <a:rPr lang="nl-NL" sz="1100" b="0" i="0" u="none" strike="noStrike" dirty="0">
                <a:effectLst/>
              </a:rPr>
              <a:t>statiegeld op flessen en blikjes helpt zwerfafval voorkomen, laten verschillende onderzoeken zien. Zo zagen onderzoekers na de invoering van statiegeld op flesjes een afname van 70% van het aantal flesjes in het zwerfafval.  </a:t>
            </a:r>
          </a:p>
          <a:p>
            <a:pPr marL="171450" indent="-171450" algn="l" rtl="0" fontAlgn="base">
              <a:buFont typeface="Arial" panose="020B0604020202020204" pitchFamily="34" charset="0"/>
              <a:buChar char="•"/>
            </a:pPr>
            <a:endParaRPr lang="nl-NL" sz="1100" b="0" i="0" u="none" strike="noStrike" dirty="0">
              <a:effectLst/>
            </a:endParaRPr>
          </a:p>
          <a:p>
            <a:pPr marL="171450" indent="-171450" algn="l" rtl="0" fontAlgn="base">
              <a:buFont typeface="Arial" panose="020B0604020202020204" pitchFamily="34" charset="0"/>
              <a:buChar char="•"/>
            </a:pPr>
            <a:r>
              <a:rPr lang="nl-NL" sz="1100" b="1" i="0" u="none" strike="noStrike" dirty="0">
                <a:effectLst/>
              </a:rPr>
              <a:t>Blikje blijft blikje, fles blijft fles: </a:t>
            </a:r>
            <a:r>
              <a:rPr lang="nl-NL" sz="1100" b="0" i="0" u="none" strike="noStrike" dirty="0">
                <a:effectLst/>
              </a:rPr>
              <a:t>verpakkingsmateriaal voor voeding moet aan aanvullende eisen voldoen. Omdat de blikjes en flesjes al voor voeding gebruikt worden, kunnen ze bij hergebruik ook weer opnieuw voor voeding gebruikt worden. Je blikje wordt dus weer een blikje en je fles een fles.   </a:t>
            </a:r>
          </a:p>
          <a:p>
            <a:pPr marL="171450" indent="-171450" algn="l" rtl="0" fontAlgn="base">
              <a:buFont typeface="Arial" panose="020B0604020202020204" pitchFamily="34" charset="0"/>
              <a:buChar char="•"/>
            </a:pPr>
            <a:endParaRPr lang="nl-NL" sz="1100" b="0" i="0" u="none" strike="noStrike" dirty="0">
              <a:effectLst/>
            </a:endParaRPr>
          </a:p>
          <a:p>
            <a:pPr marL="171450" indent="-171450" algn="l" rtl="0" fontAlgn="base">
              <a:buFont typeface="Arial" panose="020B0604020202020204" pitchFamily="34" charset="0"/>
              <a:buChar char="•"/>
            </a:pPr>
            <a:r>
              <a:rPr lang="nl-NL" sz="1100" b="1" i="0" u="none" strike="noStrike" dirty="0">
                <a:effectLst/>
              </a:rPr>
              <a:t>Minder CO</a:t>
            </a:r>
            <a:r>
              <a:rPr lang="nl-NL" sz="1100" b="1" i="0" u="none" strike="noStrike" baseline="-25000" dirty="0">
                <a:effectLst/>
              </a:rPr>
              <a:t>2</a:t>
            </a:r>
            <a:r>
              <a:rPr lang="nl-NL" sz="1100" b="1" i="0" u="none" strike="noStrike" dirty="0">
                <a:effectLst/>
              </a:rPr>
              <a:t>-uitstoot: </a:t>
            </a:r>
            <a:r>
              <a:rPr lang="nl-NL" sz="1100" b="0" i="0" u="none" strike="noStrike" dirty="0">
                <a:effectLst/>
              </a:rPr>
              <a:t>doordat materialen efficiënter gebruikt worden, er minder nieuwe grondstoffen nodig zijn en er minder afval verband wordt, gaat statiegeld klimaatverandering en CO</a:t>
            </a:r>
            <a:r>
              <a:rPr lang="nl-NL" sz="1100" b="0" i="0" u="none" strike="noStrike" baseline="-25000" dirty="0">
                <a:effectLst/>
              </a:rPr>
              <a:t>2</a:t>
            </a:r>
            <a:r>
              <a:rPr lang="nl-NL" sz="1100" b="0" i="0" u="none" strike="noStrike" dirty="0">
                <a:effectLst/>
              </a:rPr>
              <a:t>-uitstoot tegen.  </a:t>
            </a:r>
          </a:p>
          <a:p>
            <a:pPr marL="171450" indent="-171450" algn="l" rtl="0" fontAlgn="base">
              <a:buFont typeface="Arial" panose="020B0604020202020204" pitchFamily="34" charset="0"/>
              <a:buChar char="•"/>
            </a:pPr>
            <a:endParaRPr lang="nl-NL" sz="1100" dirty="0"/>
          </a:p>
          <a:p>
            <a:pPr marL="171450" indent="-171450" algn="l" rtl="0" fontAlgn="base">
              <a:buFont typeface="Arial" panose="020B0604020202020204" pitchFamily="34" charset="0"/>
              <a:buChar char="•"/>
            </a:pPr>
            <a:r>
              <a:rPr lang="nl-NL" sz="1100" b="1" i="0" u="none" strike="noStrike" dirty="0">
                <a:effectLst/>
              </a:rPr>
              <a:t>Minder restafval is minder kosten</a:t>
            </a:r>
            <a:r>
              <a:rPr lang="nl-NL" sz="1100" b="0" i="0" u="none" strike="noStrike" dirty="0">
                <a:effectLst/>
              </a:rPr>
              <a:t>: Doordat de flesjes en blikjes uit de restafval stroom worden gehaald, neemt deze stroom in omvang af en hiermee ook </a:t>
            </a:r>
            <a:r>
              <a:rPr lang="nl-NL" sz="1100" dirty="0"/>
              <a:t>de</a:t>
            </a:r>
            <a:r>
              <a:rPr lang="nl-NL" sz="1100" b="0" i="0" u="none" strike="noStrike" dirty="0">
                <a:effectLst/>
              </a:rPr>
              <a:t> kosten. </a:t>
            </a:r>
          </a:p>
          <a:p>
            <a:pPr marL="171450" indent="-171450" algn="l" rtl="0" fontAlgn="base">
              <a:buFont typeface="Arial" panose="020B0604020202020204" pitchFamily="34" charset="0"/>
              <a:buChar char="•"/>
            </a:pPr>
            <a:endParaRPr lang="nl-NL" sz="1100" dirty="0"/>
          </a:p>
          <a:p>
            <a:pPr marL="171450" indent="-171450" algn="l" rtl="0" fontAlgn="base">
              <a:buFont typeface="Arial" panose="020B0604020202020204" pitchFamily="34" charset="0"/>
              <a:buChar char="•"/>
            </a:pPr>
            <a:r>
              <a:rPr lang="nl-NL" sz="1100" b="1" i="0" u="none" strike="noStrike" dirty="0">
                <a:effectLst/>
              </a:rPr>
              <a:t>Goede doelen helpen</a:t>
            </a:r>
            <a:r>
              <a:rPr lang="nl-NL" sz="1100" b="0" i="0" u="none" strike="noStrike" dirty="0">
                <a:effectLst/>
              </a:rPr>
              <a:t>: door het statiegeld te doneren aan een goed doel naar keuze, ondersteunen 25.000 innamepunten een grote verscheidenheid aan mooie initiatieven! </a:t>
            </a:r>
          </a:p>
          <a:p>
            <a:endParaRPr lang="nl-NL" dirty="0"/>
          </a:p>
        </p:txBody>
      </p:sp>
      <p:pic>
        <p:nvPicPr>
          <p:cNvPr id="6" name="Afbeelding 5" descr="Afbeelding met tekst, gevuld, verschillend, binnen&#10;&#10;Automatisch gegenereerde beschrijving">
            <a:extLst>
              <a:ext uri="{FF2B5EF4-FFF2-40B4-BE49-F238E27FC236}">
                <a16:creationId xmlns:a16="http://schemas.microsoft.com/office/drawing/2014/main" id="{F5C2AF69-96B5-B248-AD66-322D6A1648AA}"/>
              </a:ext>
            </a:extLst>
          </p:cNvPr>
          <p:cNvPicPr>
            <a:picLocks noChangeAspect="1"/>
          </p:cNvPicPr>
          <p:nvPr/>
        </p:nvPicPr>
        <p:blipFill>
          <a:blip r:embed="rId2"/>
          <a:stretch>
            <a:fillRect/>
          </a:stretch>
        </p:blipFill>
        <p:spPr>
          <a:xfrm>
            <a:off x="6634093" y="1093068"/>
            <a:ext cx="2220799" cy="1478682"/>
          </a:xfrm>
          <a:prstGeom prst="rect">
            <a:avLst/>
          </a:prstGeom>
        </p:spPr>
      </p:pic>
      <p:pic>
        <p:nvPicPr>
          <p:cNvPr id="8" name="Afbeelding 7">
            <a:extLst>
              <a:ext uri="{FF2B5EF4-FFF2-40B4-BE49-F238E27FC236}">
                <a16:creationId xmlns:a16="http://schemas.microsoft.com/office/drawing/2014/main" id="{5DDEA361-F485-B4D5-2F6C-C61FF4ECDFBE}"/>
              </a:ext>
            </a:extLst>
          </p:cNvPr>
          <p:cNvPicPr>
            <a:picLocks noChangeAspect="1"/>
          </p:cNvPicPr>
          <p:nvPr/>
        </p:nvPicPr>
        <p:blipFill>
          <a:blip r:embed="rId3"/>
          <a:stretch>
            <a:fillRect/>
          </a:stretch>
        </p:blipFill>
        <p:spPr>
          <a:xfrm>
            <a:off x="6693590" y="3014247"/>
            <a:ext cx="1123950" cy="1381125"/>
          </a:xfrm>
          <a:prstGeom prst="rect">
            <a:avLst/>
          </a:prstGeom>
        </p:spPr>
      </p:pic>
    </p:spTree>
    <p:extLst>
      <p:ext uri="{BB962C8B-B14F-4D97-AF65-F5344CB8AC3E}">
        <p14:creationId xmlns:p14="http://schemas.microsoft.com/office/powerpoint/2010/main" val="207386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4116A-6FD0-804E-8418-0A50D1D2F74A}"/>
              </a:ext>
            </a:extLst>
          </p:cNvPr>
          <p:cNvSpPr>
            <a:spLocks noGrp="1"/>
          </p:cNvSpPr>
          <p:nvPr>
            <p:ph type="title"/>
          </p:nvPr>
        </p:nvSpPr>
        <p:spPr>
          <a:xfrm>
            <a:off x="719999" y="317076"/>
            <a:ext cx="6093396" cy="432000"/>
          </a:xfrm>
        </p:spPr>
        <p:txBody>
          <a:bodyPr/>
          <a:lstStyle/>
          <a:p>
            <a:r>
              <a:rPr lang="nl-NL" sz="2000" b="1" dirty="0"/>
              <a:t>Innamepunten van de flessen en blikjes</a:t>
            </a:r>
          </a:p>
        </p:txBody>
      </p:sp>
      <p:sp>
        <p:nvSpPr>
          <p:cNvPr id="6" name="Tijdelijke aanduiding voor inhoud 3">
            <a:extLst>
              <a:ext uri="{FF2B5EF4-FFF2-40B4-BE49-F238E27FC236}">
                <a16:creationId xmlns:a16="http://schemas.microsoft.com/office/drawing/2014/main" id="{58AD3CC3-8F79-5142-AB71-400FF1097D35}"/>
              </a:ext>
            </a:extLst>
          </p:cNvPr>
          <p:cNvSpPr txBox="1">
            <a:spLocks/>
          </p:cNvSpPr>
          <p:nvPr/>
        </p:nvSpPr>
        <p:spPr>
          <a:xfrm>
            <a:off x="720000" y="877324"/>
            <a:ext cx="3286608" cy="3060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buFont typeface="Arial" panose="020B0604020202020204" pitchFamily="34" charset="0"/>
              <a:buNone/>
              <a:defRPr sz="1300" b="0" i="0" kern="1200" baseline="0">
                <a:solidFill>
                  <a:schemeClr val="tx2"/>
                </a:solidFill>
                <a:latin typeface="+mn-lt"/>
                <a:ea typeface="+mn-ea"/>
                <a:cs typeface="+mn-cs"/>
              </a:defRPr>
            </a:lvl1pPr>
            <a:lvl2pPr marL="144000" indent="-144000" algn="l" defTabSz="685800" rtl="0" eaLnBrk="1" latinLnBrk="0" hangingPunct="1">
              <a:lnSpc>
                <a:spcPct val="150000"/>
              </a:lnSpc>
              <a:spcBef>
                <a:spcPts val="0"/>
              </a:spcBef>
              <a:buFont typeface="Arial" panose="020B0604020202020204" pitchFamily="34" charset="0"/>
              <a:buChar char="•"/>
              <a:defRPr sz="1200" kern="1200">
                <a:solidFill>
                  <a:schemeClr val="tx2"/>
                </a:solidFill>
                <a:latin typeface="+mn-lt"/>
                <a:ea typeface="+mn-ea"/>
                <a:cs typeface="+mn-cs"/>
              </a:defRPr>
            </a:lvl2pPr>
            <a:lvl3pPr marL="288000" indent="-144000" algn="l" defTabSz="685800" rtl="0" eaLnBrk="1" latinLnBrk="0" hangingPunct="1">
              <a:lnSpc>
                <a:spcPct val="150000"/>
              </a:lnSpc>
              <a:spcBef>
                <a:spcPts val="0"/>
              </a:spcBef>
              <a:buFont typeface="Arial" panose="020B0604020202020204" pitchFamily="34" charset="0"/>
              <a:buChar char="•"/>
              <a:defRPr sz="1000" kern="1200">
                <a:solidFill>
                  <a:schemeClr val="tx2"/>
                </a:solidFill>
                <a:latin typeface="+mn-lt"/>
                <a:ea typeface="+mn-ea"/>
                <a:cs typeface="+mn-cs"/>
              </a:defRPr>
            </a:lvl3pPr>
            <a:lvl4pPr marL="432000" indent="-144000" algn="l" defTabSz="685800" rtl="0" eaLnBrk="1" latinLnBrk="0" hangingPunct="1">
              <a:lnSpc>
                <a:spcPct val="150000"/>
              </a:lnSpc>
              <a:spcBef>
                <a:spcPts val="0"/>
              </a:spcBef>
              <a:buFont typeface="Arial" panose="020B0604020202020204" pitchFamily="34" charset="0"/>
              <a:buChar char="•"/>
              <a:defRPr sz="1000" kern="1200">
                <a:solidFill>
                  <a:schemeClr val="tx2"/>
                </a:solidFill>
                <a:latin typeface="+mn-lt"/>
                <a:ea typeface="+mn-ea"/>
                <a:cs typeface="+mn-cs"/>
              </a:defRPr>
            </a:lvl4pPr>
            <a:lvl5pPr marL="576000" indent="-144000" algn="l" defTabSz="685800" rtl="0" eaLnBrk="1" latinLnBrk="0" hangingPunct="1">
              <a:lnSpc>
                <a:spcPct val="150000"/>
              </a:lnSpc>
              <a:spcBef>
                <a:spcPts val="0"/>
              </a:spcBef>
              <a:buFont typeface="Arial" panose="020B0604020202020204" pitchFamily="34" charset="0"/>
              <a:buChar char="•"/>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200" b="1" dirty="0"/>
              <a:t>Verplichte innamepunten: </a:t>
            </a:r>
          </a:p>
          <a:p>
            <a:r>
              <a:rPr lang="nl-NL" sz="1200" dirty="0"/>
              <a:t>Hier krijgen consumenten het statiegeld retour.</a:t>
            </a:r>
          </a:p>
          <a:p>
            <a:pPr marL="285750" indent="-285750">
              <a:buFont typeface="Arial" panose="020B0604020202020204" pitchFamily="34" charset="0"/>
              <a:buChar char="•"/>
            </a:pPr>
            <a:r>
              <a:rPr lang="nl-NL" sz="1200" dirty="0"/>
              <a:t>Supermarkten (&gt;200m2)</a:t>
            </a:r>
          </a:p>
          <a:p>
            <a:pPr marL="285750" indent="-285750">
              <a:buFont typeface="Arial" panose="020B0604020202020204" pitchFamily="34" charset="0"/>
              <a:buChar char="•"/>
            </a:pPr>
            <a:r>
              <a:rPr lang="nl-NL" sz="1200" dirty="0"/>
              <a:t>Bemande tankstations langs de snelweg</a:t>
            </a:r>
          </a:p>
          <a:p>
            <a:pPr marL="285750" indent="-285750">
              <a:buFont typeface="Arial" panose="020B0604020202020204" pitchFamily="34" charset="0"/>
              <a:buChar char="•"/>
            </a:pPr>
            <a:r>
              <a:rPr lang="nl-NL" sz="1200" dirty="0"/>
              <a:t>Sinds november 2022 NS stations</a:t>
            </a:r>
          </a:p>
          <a:p>
            <a:endParaRPr lang="nl-NL" sz="1200" dirty="0"/>
          </a:p>
          <a:p>
            <a:r>
              <a:rPr lang="nl-NL" sz="1200" dirty="0"/>
              <a:t>95% van de </a:t>
            </a:r>
            <a:r>
              <a:rPr lang="nl-NL" sz="1200" dirty="0" err="1"/>
              <a:t>retouren</a:t>
            </a:r>
            <a:r>
              <a:rPr lang="nl-NL" sz="1200" dirty="0"/>
              <a:t> &gt; 5.000 locaties</a:t>
            </a:r>
          </a:p>
          <a:p>
            <a:endParaRPr lang="nl-NL" sz="1200" dirty="0"/>
          </a:p>
        </p:txBody>
      </p:sp>
      <p:pic>
        <p:nvPicPr>
          <p:cNvPr id="10" name="Afbeelding 9">
            <a:extLst>
              <a:ext uri="{FF2B5EF4-FFF2-40B4-BE49-F238E27FC236}">
                <a16:creationId xmlns:a16="http://schemas.microsoft.com/office/drawing/2014/main" id="{D04EFDD6-25D3-C248-AC39-916907E6A3B8}"/>
              </a:ext>
            </a:extLst>
          </p:cNvPr>
          <p:cNvPicPr>
            <a:picLocks noChangeAspect="1"/>
          </p:cNvPicPr>
          <p:nvPr/>
        </p:nvPicPr>
        <p:blipFill>
          <a:blip r:embed="rId2"/>
          <a:stretch>
            <a:fillRect/>
          </a:stretch>
        </p:blipFill>
        <p:spPr>
          <a:xfrm>
            <a:off x="564616" y="2769024"/>
            <a:ext cx="5892800" cy="2057400"/>
          </a:xfrm>
          <a:prstGeom prst="rect">
            <a:avLst/>
          </a:prstGeom>
        </p:spPr>
      </p:pic>
      <p:sp>
        <p:nvSpPr>
          <p:cNvPr id="7" name="Tijdelijke aanduiding voor inhoud 3">
            <a:extLst>
              <a:ext uri="{FF2B5EF4-FFF2-40B4-BE49-F238E27FC236}">
                <a16:creationId xmlns:a16="http://schemas.microsoft.com/office/drawing/2014/main" id="{964E7E33-BFE2-8741-8117-72D53DE4873A}"/>
              </a:ext>
            </a:extLst>
          </p:cNvPr>
          <p:cNvSpPr txBox="1">
            <a:spLocks/>
          </p:cNvSpPr>
          <p:nvPr/>
        </p:nvSpPr>
        <p:spPr>
          <a:xfrm>
            <a:off x="4271170" y="877324"/>
            <a:ext cx="5084452" cy="3060000"/>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buFont typeface="Arial" panose="020B0604020202020204" pitchFamily="34" charset="0"/>
              <a:buNone/>
              <a:defRPr sz="1300" b="0" i="0" kern="1200" baseline="0">
                <a:solidFill>
                  <a:schemeClr val="tx2"/>
                </a:solidFill>
                <a:latin typeface="+mn-lt"/>
                <a:ea typeface="+mn-ea"/>
                <a:cs typeface="+mn-cs"/>
              </a:defRPr>
            </a:lvl1pPr>
            <a:lvl2pPr marL="144000" indent="-144000" algn="l" defTabSz="685800" rtl="0" eaLnBrk="1" latinLnBrk="0" hangingPunct="1">
              <a:lnSpc>
                <a:spcPct val="150000"/>
              </a:lnSpc>
              <a:spcBef>
                <a:spcPts val="0"/>
              </a:spcBef>
              <a:buFont typeface="Arial" panose="020B0604020202020204" pitchFamily="34" charset="0"/>
              <a:buChar char="•"/>
              <a:defRPr sz="1200" kern="1200">
                <a:solidFill>
                  <a:schemeClr val="tx2"/>
                </a:solidFill>
                <a:latin typeface="+mn-lt"/>
                <a:ea typeface="+mn-ea"/>
                <a:cs typeface="+mn-cs"/>
              </a:defRPr>
            </a:lvl2pPr>
            <a:lvl3pPr marL="288000" indent="-144000" algn="l" defTabSz="685800" rtl="0" eaLnBrk="1" latinLnBrk="0" hangingPunct="1">
              <a:lnSpc>
                <a:spcPct val="150000"/>
              </a:lnSpc>
              <a:spcBef>
                <a:spcPts val="0"/>
              </a:spcBef>
              <a:buFont typeface="Arial" panose="020B0604020202020204" pitchFamily="34" charset="0"/>
              <a:buChar char="•"/>
              <a:defRPr sz="1000" kern="1200">
                <a:solidFill>
                  <a:schemeClr val="tx2"/>
                </a:solidFill>
                <a:latin typeface="+mn-lt"/>
                <a:ea typeface="+mn-ea"/>
                <a:cs typeface="+mn-cs"/>
              </a:defRPr>
            </a:lvl3pPr>
            <a:lvl4pPr marL="432000" indent="-144000" algn="l" defTabSz="685800" rtl="0" eaLnBrk="1" latinLnBrk="0" hangingPunct="1">
              <a:lnSpc>
                <a:spcPct val="150000"/>
              </a:lnSpc>
              <a:spcBef>
                <a:spcPts val="0"/>
              </a:spcBef>
              <a:buFont typeface="Arial" panose="020B0604020202020204" pitchFamily="34" charset="0"/>
              <a:buChar char="•"/>
              <a:defRPr sz="1000" kern="1200">
                <a:solidFill>
                  <a:schemeClr val="tx2"/>
                </a:solidFill>
                <a:latin typeface="+mn-lt"/>
                <a:ea typeface="+mn-ea"/>
                <a:cs typeface="+mn-cs"/>
              </a:defRPr>
            </a:lvl4pPr>
            <a:lvl5pPr marL="576000" indent="-144000" algn="l" defTabSz="685800" rtl="0" eaLnBrk="1" latinLnBrk="0" hangingPunct="1">
              <a:lnSpc>
                <a:spcPct val="150000"/>
              </a:lnSpc>
              <a:spcBef>
                <a:spcPts val="0"/>
              </a:spcBef>
              <a:buFont typeface="Arial" panose="020B0604020202020204" pitchFamily="34" charset="0"/>
              <a:buChar char="•"/>
              <a:defRPr sz="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200" b="1" dirty="0"/>
              <a:t>Overige innamepunten: </a:t>
            </a:r>
            <a:endParaRPr lang="nl-NL" sz="1200" dirty="0"/>
          </a:p>
          <a:p>
            <a:r>
              <a:rPr lang="nl-NL" sz="1200" dirty="0"/>
              <a:t>Veelal donatielocaties. O.a.: </a:t>
            </a:r>
          </a:p>
          <a:p>
            <a:pPr marL="285750" indent="-285750">
              <a:buFont typeface="Arial" panose="020B0604020202020204" pitchFamily="34" charset="0"/>
              <a:buChar char="•"/>
            </a:pPr>
            <a:r>
              <a:rPr lang="nl-NL" sz="1200" dirty="0"/>
              <a:t>Sportverenigingen </a:t>
            </a:r>
          </a:p>
          <a:p>
            <a:pPr marL="285750" indent="-285750">
              <a:buFont typeface="Arial" panose="020B0604020202020204" pitchFamily="34" charset="0"/>
              <a:buChar char="•"/>
            </a:pPr>
            <a:r>
              <a:rPr lang="nl-NL" sz="1200" dirty="0"/>
              <a:t>Horeca gelegenheden</a:t>
            </a:r>
          </a:p>
          <a:p>
            <a:pPr marL="285750" indent="-285750">
              <a:buFont typeface="Arial" panose="020B0604020202020204" pitchFamily="34" charset="0"/>
              <a:buChar char="•"/>
            </a:pPr>
            <a:r>
              <a:rPr lang="nl-NL" sz="1200" dirty="0"/>
              <a:t>Fastfood ketens</a:t>
            </a:r>
          </a:p>
          <a:p>
            <a:pPr marL="285750" indent="-285750">
              <a:buFont typeface="Arial" panose="020B0604020202020204" pitchFamily="34" charset="0"/>
              <a:buChar char="•"/>
            </a:pPr>
            <a:r>
              <a:rPr lang="nl-NL" sz="1200" dirty="0"/>
              <a:t>Bioscopen</a:t>
            </a:r>
          </a:p>
          <a:p>
            <a:pPr marL="285750" indent="-285750">
              <a:buFont typeface="Arial" panose="020B0604020202020204" pitchFamily="34" charset="0"/>
              <a:buChar char="•"/>
            </a:pPr>
            <a:r>
              <a:rPr lang="nl-NL" sz="1200" dirty="0" err="1"/>
              <a:t>Dagattracties</a:t>
            </a:r>
            <a:endParaRPr lang="nl-NL" sz="1200" dirty="0"/>
          </a:p>
          <a:p>
            <a:endParaRPr lang="nl-NL" sz="1200" dirty="0"/>
          </a:p>
          <a:p>
            <a:r>
              <a:rPr lang="nl-NL" sz="1200" dirty="0" err="1"/>
              <a:t>Plm</a:t>
            </a:r>
            <a:r>
              <a:rPr lang="nl-NL" sz="1200" dirty="0"/>
              <a:t> 5% van de </a:t>
            </a:r>
            <a:r>
              <a:rPr lang="nl-NL" sz="1200" dirty="0" err="1"/>
              <a:t>retouren</a:t>
            </a:r>
            <a:r>
              <a:rPr lang="nl-NL" sz="1200" dirty="0"/>
              <a:t> &gt; 25.000 locaties</a:t>
            </a:r>
          </a:p>
          <a:p>
            <a:endParaRPr lang="nl-NL" sz="1200" dirty="0"/>
          </a:p>
          <a:p>
            <a:r>
              <a:rPr lang="nl-NL" sz="1200" dirty="0"/>
              <a:t>Statiegelduitbetaling bij &gt; 97% van de ingeleverde flessen. </a:t>
            </a:r>
          </a:p>
          <a:p>
            <a:r>
              <a:rPr lang="nl-NL" sz="1200" dirty="0"/>
              <a:t>D</a:t>
            </a:r>
            <a:r>
              <a:rPr lang="nl-NL" sz="1200" b="0" i="0" u="none" strike="noStrike" dirty="0">
                <a:effectLst/>
              </a:rPr>
              <a:t>e overige 3% wordt ingeleverd via donatiebakken.</a:t>
            </a:r>
            <a:endParaRPr lang="nl-NL" sz="1200" dirty="0"/>
          </a:p>
        </p:txBody>
      </p:sp>
      <p:sp>
        <p:nvSpPr>
          <p:cNvPr id="12" name="Tekstvak 11">
            <a:extLst>
              <a:ext uri="{FF2B5EF4-FFF2-40B4-BE49-F238E27FC236}">
                <a16:creationId xmlns:a16="http://schemas.microsoft.com/office/drawing/2014/main" id="{B7BB69F5-1305-C448-8146-A89C5913ED5A}"/>
              </a:ext>
            </a:extLst>
          </p:cNvPr>
          <p:cNvSpPr txBox="1"/>
          <p:nvPr/>
        </p:nvSpPr>
        <p:spPr>
          <a:xfrm>
            <a:off x="7134591" y="3820311"/>
            <a:ext cx="1878706" cy="646331"/>
          </a:xfrm>
          <a:prstGeom prst="rect">
            <a:avLst/>
          </a:prstGeom>
          <a:noFill/>
        </p:spPr>
        <p:txBody>
          <a:bodyPr wrap="square">
            <a:spAutoFit/>
          </a:bodyPr>
          <a:lstStyle/>
          <a:p>
            <a:r>
              <a:rPr lang="nl-NL" sz="1200" u="sng" dirty="0">
                <a:solidFill>
                  <a:schemeClr val="tx2"/>
                </a:solidFill>
                <a:effectLst/>
                <a:hlinkClick r:id="rId3" tooltip="https://eur05.safelinks.protection.outlook.com/?url=https%3A%2F%2Fwww.youtube.com%2Fwatch%3Fv%3DBcHQrmc0eZo&amp;data=05%7C01%7C%7C84e23bdfd4da4fb536d108db09251f06%7Ca19c710ce11d4347a295a60f00fcd767%7C0%7C0%7C638113827259257570%7CUnknown%7CTWFpbGZsb3d8eyJWIjoiMC4wLjAwMDAiLCJQIjoiV2luMzIiLCJBTiI6Ik1haWwiLCJXVCI6Mn0%3D%7C3000%7C%7C%7C&amp;sdata=vAL6K%2BO48plE7padw0xU3PMFLlRpnyGhpgdoJpsM8N8%3D&amp;reserved=0">
                  <a:extLst>
                    <a:ext uri="{A12FA001-AC4F-418D-AE19-62706E023703}">
                      <ahyp:hlinkClr xmlns:ahyp="http://schemas.microsoft.com/office/drawing/2018/hyperlinkcolor" val="tx"/>
                    </a:ext>
                  </a:extLst>
                </a:hlinkClick>
              </a:rPr>
              <a:t>Het retourproces van de Statiegeldflessen. - YouTube</a:t>
            </a:r>
            <a:endParaRPr lang="nl-NL" sz="1200" dirty="0">
              <a:solidFill>
                <a:schemeClr val="tx2"/>
              </a:solidFill>
              <a:effectLst/>
            </a:endParaRPr>
          </a:p>
        </p:txBody>
      </p:sp>
    </p:spTree>
    <p:extLst>
      <p:ext uri="{BB962C8B-B14F-4D97-AF65-F5344CB8AC3E}">
        <p14:creationId xmlns:p14="http://schemas.microsoft.com/office/powerpoint/2010/main" val="161887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961B4A6B-30BE-B44B-BC85-D314B96AC2A3}"/>
              </a:ext>
            </a:extLst>
          </p:cNvPr>
          <p:cNvPicPr>
            <a:picLocks noChangeAspect="1"/>
          </p:cNvPicPr>
          <p:nvPr/>
        </p:nvPicPr>
        <p:blipFill>
          <a:blip r:embed="rId2"/>
          <a:stretch>
            <a:fillRect/>
          </a:stretch>
        </p:blipFill>
        <p:spPr>
          <a:xfrm>
            <a:off x="6007612" y="342027"/>
            <a:ext cx="2889543" cy="4089497"/>
          </a:xfrm>
          <a:prstGeom prst="rect">
            <a:avLst/>
          </a:prstGeom>
        </p:spPr>
      </p:pic>
      <p:sp>
        <p:nvSpPr>
          <p:cNvPr id="5" name="Tekstvak 4">
            <a:extLst>
              <a:ext uri="{FF2B5EF4-FFF2-40B4-BE49-F238E27FC236}">
                <a16:creationId xmlns:a16="http://schemas.microsoft.com/office/drawing/2014/main" id="{455A44D7-5FBB-FF40-B58B-6CA740FA3561}"/>
              </a:ext>
            </a:extLst>
          </p:cNvPr>
          <p:cNvSpPr txBox="1"/>
          <p:nvPr/>
        </p:nvSpPr>
        <p:spPr>
          <a:xfrm>
            <a:off x="366458" y="478869"/>
            <a:ext cx="4572000" cy="3016210"/>
          </a:xfrm>
          <a:prstGeom prst="rect">
            <a:avLst/>
          </a:prstGeom>
          <a:noFill/>
        </p:spPr>
        <p:txBody>
          <a:bodyPr wrap="square">
            <a:spAutoFit/>
          </a:bodyPr>
          <a:lstStyle/>
          <a:p>
            <a:r>
              <a:rPr lang="nl-NL" sz="1600" b="1" dirty="0">
                <a:solidFill>
                  <a:schemeClr val="bg2"/>
                </a:solidFill>
              </a:rPr>
              <a:t>Innamewijze voor blikjes</a:t>
            </a:r>
          </a:p>
          <a:p>
            <a:endParaRPr lang="nl-NL" sz="1600" b="1" dirty="0">
              <a:solidFill>
                <a:schemeClr val="bg2"/>
              </a:solidFill>
            </a:endParaRPr>
          </a:p>
          <a:p>
            <a:pPr marL="171450" indent="-171450">
              <a:buFont typeface="Arial" panose="020B0604020202020204" pitchFamily="34" charset="0"/>
              <a:buChar char="•"/>
            </a:pPr>
            <a:r>
              <a:rPr lang="nl-NL" sz="1200" dirty="0">
                <a:solidFill>
                  <a:schemeClr val="tx2"/>
                </a:solidFill>
              </a:rPr>
              <a:t>Blikjes en flesjes kunnen in dezelfde zak (mits </a:t>
            </a:r>
            <a:r>
              <a:rPr lang="nl-NL" sz="1200" dirty="0" err="1">
                <a:solidFill>
                  <a:schemeClr val="tx2"/>
                </a:solidFill>
              </a:rPr>
              <a:t>ongecompacteerd</a:t>
            </a:r>
            <a:r>
              <a:rPr lang="nl-NL" sz="1200" dirty="0">
                <a:solidFill>
                  <a:schemeClr val="tx2"/>
                </a:solidFill>
              </a:rPr>
              <a:t>). Na de telling wordt het materiaal gescheiden.</a:t>
            </a:r>
          </a:p>
          <a:p>
            <a:endParaRPr lang="nl-NL" sz="1200" dirty="0">
              <a:solidFill>
                <a:schemeClr val="tx2"/>
              </a:solidFill>
            </a:endParaRPr>
          </a:p>
          <a:p>
            <a:endParaRPr lang="nl-NL" sz="1200" dirty="0">
              <a:solidFill>
                <a:schemeClr val="tx2"/>
              </a:solidFill>
            </a:endParaRPr>
          </a:p>
          <a:p>
            <a:r>
              <a:rPr lang="nl-NL" sz="1200" b="1" dirty="0">
                <a:solidFill>
                  <a:schemeClr val="tx2"/>
                </a:solidFill>
              </a:rPr>
              <a:t>Nog geen innamepunt? Meld u aan! </a:t>
            </a:r>
            <a:endParaRPr lang="nl-NL" sz="1200" dirty="0">
              <a:solidFill>
                <a:schemeClr val="tx2"/>
              </a:solidFill>
            </a:endParaRPr>
          </a:p>
          <a:p>
            <a:pPr marL="171450" indent="-171450">
              <a:buFont typeface="Arial" panose="020B0604020202020204" pitchFamily="34" charset="0"/>
              <a:buChar char="•"/>
            </a:pPr>
            <a:r>
              <a:rPr lang="nl-NL" sz="1200" b="0" dirty="0">
                <a:solidFill>
                  <a:schemeClr val="tx2"/>
                </a:solidFill>
                <a:effectLst/>
              </a:rPr>
              <a:t>Registratie gaat via statiegeldnederland.nl.</a:t>
            </a:r>
          </a:p>
          <a:p>
            <a:pPr marL="171450" indent="-171450">
              <a:buFont typeface="Arial" panose="020B0604020202020204" pitchFamily="34" charset="0"/>
              <a:buChar char="•"/>
            </a:pPr>
            <a:r>
              <a:rPr lang="nl-NL" sz="1200" dirty="0">
                <a:solidFill>
                  <a:schemeClr val="tx2"/>
                </a:solidFill>
              </a:rPr>
              <a:t>Commerciële instellingen: of statiegeld uitbetalen aan de consument, of statiegeld donatie aan een zelf te kiezen goed doel (CBF, ANBI registratie noodzakelijk). Dit kunt u opgeven bij registratie.</a:t>
            </a:r>
          </a:p>
          <a:p>
            <a:endParaRPr lang="nl-NL" sz="1200" b="0" dirty="0">
              <a:solidFill>
                <a:schemeClr val="tx2"/>
              </a:solidFill>
              <a:effectLst/>
            </a:endParaRPr>
          </a:p>
          <a:p>
            <a:r>
              <a:rPr lang="nl-NL" sz="1200" b="0" i="0" u="sng" strike="noStrike" dirty="0">
                <a:effectLst/>
                <a:hlinkClick r:id="rId3" tooltip="https://eur05.safelinks.protection.outlook.com/?url=https%3A%2F%2Fwww.youtube.com%2Fwatch%3Fv%3DYFHSKMGl1ls&amp;data=05%7C01%7C%7C84e23bdfd4da4fb536d108db09251f06%7Ca19c710ce11d4347a295a60f00fcd767%7C0%7C0%7C638113827259257570%7CUnknown%7CTWFpbGZsb3d8eyJWIjoiMC4wLjAwMDAiLCJQIjoiV2luMzIiLCJBTiI6Ik1haWwiLCJXVCI6Mn0%3D%7C3000%7C%7C%7C&amp;sdata=udxe2xx%2FWhrLpEmcmna1jG2%2B%2BzaWc1PApjGLMcDwD%2Bo%3D&amp;reserved=0">
                  <a:extLst>
                    <a:ext uri="{A12FA001-AC4F-418D-AE19-62706E023703}">
                      <ahyp:hlinkClr xmlns:ahyp="http://schemas.microsoft.com/office/drawing/2018/hyperlinkcolor" val="tx"/>
                    </a:ext>
                  </a:extLst>
                </a:hlinkClick>
              </a:rPr>
              <a:t>Aanmelden als innamepunt bij Statiegeld Nederland - YouTube</a:t>
            </a:r>
            <a:endParaRPr lang="nl-NL" sz="1200" b="0" i="0" u="none" strike="noStrike" dirty="0">
              <a:effectLst/>
            </a:endParaRPr>
          </a:p>
          <a:p>
            <a:endParaRPr lang="nl-NL" sz="1400" dirty="0"/>
          </a:p>
        </p:txBody>
      </p:sp>
    </p:spTree>
    <p:extLst>
      <p:ext uri="{BB962C8B-B14F-4D97-AF65-F5344CB8AC3E}">
        <p14:creationId xmlns:p14="http://schemas.microsoft.com/office/powerpoint/2010/main" val="289788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69946-8ECB-BC42-892F-231357BE1703}"/>
              </a:ext>
            </a:extLst>
          </p:cNvPr>
          <p:cNvSpPr>
            <a:spLocks noGrp="1"/>
          </p:cNvSpPr>
          <p:nvPr>
            <p:ph type="title"/>
          </p:nvPr>
        </p:nvSpPr>
        <p:spPr>
          <a:xfrm>
            <a:off x="720000" y="208696"/>
            <a:ext cx="3744000" cy="432000"/>
          </a:xfrm>
        </p:spPr>
        <p:txBody>
          <a:bodyPr/>
          <a:lstStyle/>
          <a:p>
            <a:r>
              <a:rPr lang="nl-NL" b="1" dirty="0"/>
              <a:t>Aangemeld, en dan?</a:t>
            </a:r>
          </a:p>
        </p:txBody>
      </p:sp>
      <p:sp>
        <p:nvSpPr>
          <p:cNvPr id="3" name="Tijdelijke aanduiding voor inhoud 2">
            <a:extLst>
              <a:ext uri="{FF2B5EF4-FFF2-40B4-BE49-F238E27FC236}">
                <a16:creationId xmlns:a16="http://schemas.microsoft.com/office/drawing/2014/main" id="{FB6E85B5-DB14-8047-9209-BA424DC5B1EC}"/>
              </a:ext>
            </a:extLst>
          </p:cNvPr>
          <p:cNvSpPr>
            <a:spLocks noGrp="1"/>
          </p:cNvSpPr>
          <p:nvPr>
            <p:ph sz="half" idx="1"/>
          </p:nvPr>
        </p:nvSpPr>
        <p:spPr>
          <a:xfrm>
            <a:off x="720000" y="661409"/>
            <a:ext cx="7704000" cy="3060000"/>
          </a:xfrm>
        </p:spPr>
        <p:txBody>
          <a:bodyPr/>
          <a:lstStyle/>
          <a:p>
            <a:pPr marL="171450" indent="-171450" algn="l">
              <a:buFont typeface="Arial" panose="020B0604020202020204" pitchFamily="34" charset="0"/>
              <a:buChar char="•"/>
            </a:pPr>
            <a:r>
              <a:rPr lang="nl-NL" sz="1100" i="0" u="none" strike="noStrike" dirty="0">
                <a:effectLst/>
              </a:rPr>
              <a:t>Bestel zakken en sluitstrips bij uw groothandel.</a:t>
            </a:r>
          </a:p>
          <a:p>
            <a:pPr marL="171450" indent="-171450" algn="l">
              <a:buFont typeface="Arial" panose="020B0604020202020204" pitchFamily="34" charset="0"/>
              <a:buChar char="•"/>
            </a:pPr>
            <a:endParaRPr lang="nl-NL" sz="1100" i="0" u="none" strike="noStrike" dirty="0">
              <a:effectLst/>
            </a:endParaRPr>
          </a:p>
          <a:p>
            <a:pPr marL="171450" indent="-171450" algn="l">
              <a:buFont typeface="Arial" panose="020B0604020202020204" pitchFamily="34" charset="0"/>
              <a:buChar char="•"/>
            </a:pPr>
            <a:r>
              <a:rPr lang="nl-NL" sz="1100" i="0" u="none" strike="noStrike" dirty="0">
                <a:effectLst/>
              </a:rPr>
              <a:t>Plaats een donatiebak op een centrale plek</a:t>
            </a:r>
            <a:r>
              <a:rPr lang="nl-NL" sz="1100" dirty="0"/>
              <a:t> (beperkt verkrijgbaar via Statiegeld Nederland), of regel inname bij bijvoorbeeld de counter, balie</a:t>
            </a:r>
          </a:p>
          <a:p>
            <a:pPr marL="171450" indent="-171450" algn="l">
              <a:buFont typeface="Arial" panose="020B0604020202020204" pitchFamily="34" charset="0"/>
              <a:buChar char="•"/>
            </a:pPr>
            <a:endParaRPr lang="nl-NL" sz="1100" i="0" u="none" strike="noStrike" dirty="0">
              <a:effectLst/>
            </a:endParaRPr>
          </a:p>
          <a:p>
            <a:pPr marL="171450" indent="-171450" algn="l">
              <a:buFont typeface="Arial" panose="020B0604020202020204" pitchFamily="34" charset="0"/>
              <a:buChar char="•"/>
            </a:pPr>
            <a:r>
              <a:rPr lang="nl-NL" sz="1100" i="0" u="none" strike="noStrike" dirty="0">
                <a:effectLst/>
              </a:rPr>
              <a:t>Om vervuiling zoveel mogelijk te voorkomen, graag ook altijd een restafvalbak.</a:t>
            </a:r>
          </a:p>
          <a:p>
            <a:pPr marL="171450" indent="-171450" algn="l">
              <a:buFont typeface="Arial" panose="020B0604020202020204" pitchFamily="34" charset="0"/>
              <a:buChar char="•"/>
            </a:pPr>
            <a:endParaRPr lang="nl-NL" sz="1100" i="0" u="none" strike="noStrike" dirty="0">
              <a:effectLst/>
            </a:endParaRPr>
          </a:p>
          <a:p>
            <a:pPr marL="171450" indent="-171450" algn="l">
              <a:buFont typeface="Arial" panose="020B0604020202020204" pitchFamily="34" charset="0"/>
              <a:buChar char="•"/>
            </a:pPr>
            <a:r>
              <a:rPr lang="nl-NL" sz="1100" i="0" u="none" strike="noStrike" dirty="0">
                <a:effectLst/>
              </a:rPr>
              <a:t>Communiceer dat u statiegeldflessen en -blikjes vanaf nu gescheiden inzamelt. Maak hiervoor bijvoorbeeld gebruik van het communicatiemateriaal uit de </a:t>
            </a:r>
            <a:r>
              <a:rPr lang="nl-NL" sz="1100" i="0" u="none" strike="noStrike" dirty="0" err="1">
                <a:effectLst/>
              </a:rPr>
              <a:t>toolkit</a:t>
            </a:r>
            <a:r>
              <a:rPr lang="nl-NL" sz="1100" dirty="0"/>
              <a:t> (</a:t>
            </a:r>
            <a:r>
              <a:rPr lang="nl-NL" sz="1100" b="0" i="0" u="sng" strike="noStrike" dirty="0">
                <a:solidFill>
                  <a:srgbClr val="0000FF"/>
                </a:solidFill>
                <a:effectLst/>
                <a:hlinkClick r:id="rId2" tooltip="https://news.pressmailings.com/hvdm/toolkit-statiegeld-nederland-campagne-2023"/>
              </a:rPr>
              <a:t>https://news.pressmailings.com/hvdm/toolkit-statiegeld-nederland-campagne-2023</a:t>
            </a:r>
            <a:r>
              <a:rPr lang="nl-NL" sz="1100" dirty="0">
                <a:solidFill>
                  <a:srgbClr val="000000"/>
                </a:solidFill>
              </a:rPr>
              <a:t>)</a:t>
            </a:r>
            <a:endParaRPr lang="nl-NL" sz="1100" i="0" u="none" strike="noStrike" dirty="0">
              <a:effectLst/>
            </a:endParaRPr>
          </a:p>
          <a:p>
            <a:pPr marL="171450" indent="-171450" algn="l">
              <a:buFont typeface="Arial" panose="020B0604020202020204" pitchFamily="34" charset="0"/>
              <a:buChar char="•"/>
            </a:pPr>
            <a:endParaRPr lang="nl-NL" sz="1100" i="0" u="none" strike="noStrike" dirty="0">
              <a:effectLst/>
            </a:endParaRPr>
          </a:p>
          <a:p>
            <a:pPr marL="171450" indent="-171450" algn="l">
              <a:buFont typeface="Arial" panose="020B0604020202020204" pitchFamily="34" charset="0"/>
              <a:buChar char="•"/>
            </a:pPr>
            <a:r>
              <a:rPr lang="nl-NL" sz="1100" i="0" u="none" strike="noStrike" dirty="0">
                <a:effectLst/>
              </a:rPr>
              <a:t>Wanneer de groothandel spullen komt te brengen, zorg dan dat de zak met lege flesjes en blikjes klaarstaat. Aandachtspunten daarbij:</a:t>
            </a:r>
          </a:p>
          <a:p>
            <a:pPr marL="742950" lvl="1" indent="-285750">
              <a:lnSpc>
                <a:spcPct val="100000"/>
              </a:lnSpc>
            </a:pPr>
            <a:r>
              <a:rPr lang="nl-NL" sz="1100" i="0" u="none" strike="noStrike" dirty="0">
                <a:effectLst/>
              </a:rPr>
              <a:t>De zak is droog.</a:t>
            </a:r>
          </a:p>
          <a:p>
            <a:pPr marL="742950" lvl="1" indent="-285750">
              <a:lnSpc>
                <a:spcPct val="100000"/>
              </a:lnSpc>
            </a:pPr>
            <a:r>
              <a:rPr lang="nl-NL" sz="1100" i="0" u="none" strike="noStrike" dirty="0">
                <a:effectLst/>
              </a:rPr>
              <a:t>De zak is goed afgesloten met een sluitstrip.</a:t>
            </a:r>
          </a:p>
          <a:p>
            <a:pPr marL="742950" lvl="1" indent="-285750">
              <a:lnSpc>
                <a:spcPct val="100000"/>
              </a:lnSpc>
            </a:pPr>
            <a:r>
              <a:rPr lang="nl-NL" sz="1100" i="0" u="none" strike="noStrike" dirty="0">
                <a:effectLst/>
              </a:rPr>
              <a:t>Op de sluitstrip brengt u het </a:t>
            </a:r>
            <a:r>
              <a:rPr lang="nl-NL" sz="1100" i="0" u="none" strike="noStrike" dirty="0" err="1">
                <a:effectLst/>
              </a:rPr>
              <a:t>klantspecifieke</a:t>
            </a:r>
            <a:r>
              <a:rPr lang="nl-NL" sz="1100" i="0" u="none" strike="noStrike" dirty="0">
                <a:effectLst/>
              </a:rPr>
              <a:t> label aan. Deze ontvangt u vanuit Statiegeld Nederland nadat u uw locatie hebt aangemeld als innamepunt.</a:t>
            </a:r>
          </a:p>
          <a:p>
            <a:pPr marL="742950" lvl="1" indent="-285750">
              <a:lnSpc>
                <a:spcPct val="100000"/>
              </a:lnSpc>
            </a:pPr>
            <a:r>
              <a:rPr lang="nl-NL" sz="1100" i="0" u="none" strike="noStrike" dirty="0">
                <a:effectLst/>
              </a:rPr>
              <a:t>Twee kleine extra labels kunnen worden gebruikt voor uw eigen administratie en die van de grossier/groothandel.</a:t>
            </a:r>
          </a:p>
          <a:p>
            <a:pPr marL="171450" indent="-171450" algn="l">
              <a:buFont typeface="Arial" panose="020B0604020202020204" pitchFamily="34" charset="0"/>
              <a:buChar char="•"/>
            </a:pPr>
            <a:endParaRPr lang="nl-NL" sz="1100" i="0" u="none" strike="noStrike" dirty="0">
              <a:effectLst/>
            </a:endParaRPr>
          </a:p>
          <a:p>
            <a:pPr marL="171450" indent="-171450" algn="l">
              <a:buFont typeface="Arial" panose="020B0604020202020204" pitchFamily="34" charset="0"/>
              <a:buChar char="•"/>
            </a:pPr>
            <a:r>
              <a:rPr lang="nl-NL" sz="1100" i="0" u="none" strike="noStrike" dirty="0">
                <a:effectLst/>
              </a:rPr>
              <a:t>Ongeveer een week na inleveren, ontvangt u via de mail een weekoverzicht met een telling per zak. Na ongeveer 3 weken wordt het statiegeld uitbetaald.</a:t>
            </a:r>
          </a:p>
          <a:p>
            <a:pPr marL="171450" indent="-171450" algn="l">
              <a:buFont typeface="Arial" panose="020B0604020202020204" pitchFamily="34" charset="0"/>
              <a:buChar char="•"/>
            </a:pPr>
            <a:endParaRPr lang="nl-NL" sz="1100" i="0" u="none" strike="noStrike" dirty="0">
              <a:effectLst/>
            </a:endParaRPr>
          </a:p>
          <a:p>
            <a:pPr marL="171450" indent="-171450" algn="l">
              <a:buFont typeface="Arial" panose="020B0604020202020204" pitchFamily="34" charset="0"/>
              <a:buChar char="•"/>
            </a:pPr>
            <a:r>
              <a:rPr lang="nl-NL" sz="1100" i="0" u="none" strike="noStrike" dirty="0">
                <a:effectLst/>
              </a:rPr>
              <a:t>Hebt u vragen over bovenstaande informatie? Neem dan contact op via </a:t>
            </a:r>
            <a:r>
              <a:rPr lang="nl-NL" sz="1100" i="0" u="none" strike="noStrike" dirty="0">
                <a:effectLst/>
                <a:hlinkClick r:id="rId3" tooltip="mailto:info@statiegeldnederland.nl">
                  <a:extLst>
                    <a:ext uri="{A12FA001-AC4F-418D-AE19-62706E023703}">
                      <ahyp:hlinkClr xmlns:ahyp="http://schemas.microsoft.com/office/drawing/2018/hyperlinkcolor" val="tx"/>
                    </a:ext>
                  </a:extLst>
                </a:hlinkClick>
              </a:rPr>
              <a:t>info@statiegeldnederland.nl</a:t>
            </a:r>
            <a:r>
              <a:rPr lang="nl-NL" sz="1100" i="0" u="none" strike="noStrike" dirty="0">
                <a:effectLst/>
              </a:rPr>
              <a:t>.</a:t>
            </a:r>
          </a:p>
          <a:p>
            <a:endParaRPr lang="nl-NL" sz="1200" dirty="0"/>
          </a:p>
        </p:txBody>
      </p:sp>
    </p:spTree>
    <p:extLst>
      <p:ext uri="{BB962C8B-B14F-4D97-AF65-F5344CB8AC3E}">
        <p14:creationId xmlns:p14="http://schemas.microsoft.com/office/powerpoint/2010/main" val="423512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DE257-41B8-0B42-A4D5-6A49A5783609}"/>
              </a:ext>
            </a:extLst>
          </p:cNvPr>
          <p:cNvSpPr>
            <a:spLocks noGrp="1"/>
          </p:cNvSpPr>
          <p:nvPr>
            <p:ph type="title"/>
          </p:nvPr>
        </p:nvSpPr>
        <p:spPr/>
        <p:txBody>
          <a:bodyPr/>
          <a:lstStyle/>
          <a:p>
            <a:r>
              <a:rPr lang="nl-NL" b="1" dirty="0"/>
              <a:t>Bij vragen: </a:t>
            </a:r>
            <a:br>
              <a:rPr lang="nl-NL" dirty="0"/>
            </a:br>
            <a:r>
              <a:rPr lang="nl-NL" sz="2000" dirty="0" err="1"/>
              <a:t>info@statiegeldnederland.nl</a:t>
            </a:r>
            <a:endParaRPr lang="nl-NL" dirty="0"/>
          </a:p>
        </p:txBody>
      </p:sp>
    </p:spTree>
    <p:extLst>
      <p:ext uri="{BB962C8B-B14F-4D97-AF65-F5344CB8AC3E}">
        <p14:creationId xmlns:p14="http://schemas.microsoft.com/office/powerpoint/2010/main" val="4083432030"/>
      </p:ext>
    </p:extLst>
  </p:cSld>
  <p:clrMapOvr>
    <a:masterClrMapping/>
  </p:clrMapOvr>
</p:sld>
</file>

<file path=ppt/theme/theme1.xml><?xml version="1.0" encoding="utf-8"?>
<a:theme xmlns:a="http://schemas.openxmlformats.org/drawingml/2006/main" name="Statiegeld Nederland thema">
  <a:themeElements>
    <a:clrScheme name="TMAD Kleuren">
      <a:dk1>
        <a:srgbClr val="000000"/>
      </a:dk1>
      <a:lt1>
        <a:srgbClr val="FFFFFF"/>
      </a:lt1>
      <a:dk2>
        <a:srgbClr val="372650"/>
      </a:dk2>
      <a:lt2>
        <a:srgbClr val="E84E1B"/>
      </a:lt2>
      <a:accent1>
        <a:srgbClr val="5A98FF"/>
      </a:accent1>
      <a:accent2>
        <a:srgbClr val="FFB71B"/>
      </a:accent2>
      <a:accent3>
        <a:srgbClr val="46B97D"/>
      </a:accent3>
      <a:accent4>
        <a:srgbClr val="0096DC"/>
      </a:accent4>
      <a:accent5>
        <a:srgbClr val="051946"/>
      </a:accent5>
      <a:accent6>
        <a:srgbClr val="F5A0AA"/>
      </a:accent6>
      <a:hlink>
        <a:srgbClr val="000000"/>
      </a:hlink>
      <a:folHlink>
        <a:srgbClr val="000000"/>
      </a:folHlink>
    </a:clrScheme>
    <a:fontScheme name="Montserrat_Bold_Regular">
      <a:majorFont>
        <a:latin typeface="Montserrat Bold"/>
        <a:ea typeface=""/>
        <a:cs typeface=""/>
      </a:majorFont>
      <a:minorFont>
        <a:latin typeface="Montserrat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iegeld_presentatie_v0" id="{2BD8FECC-048A-F948-A409-1FABEEC3D40D}" vid="{A6F4D6FC-26D0-AE4C-BDF9-B2B278E65C86}"/>
    </a:ext>
  </a:extLst>
</a:theme>
</file>

<file path=ppt/theme/theme2.xml><?xml version="1.0" encoding="utf-8"?>
<a:theme xmlns:a="http://schemas.openxmlformats.org/drawingml/2006/main" name="AFVALFONDS VERPAKKINGEN">
  <a:themeElements>
    <a:clrScheme name="Aangepast 477">
      <a:dk1>
        <a:sysClr val="windowText" lastClr="000000"/>
      </a:dk1>
      <a:lt1>
        <a:sysClr val="window" lastClr="FFFFFF"/>
      </a:lt1>
      <a:dk2>
        <a:srgbClr val="3F3F3F"/>
      </a:dk2>
      <a:lt2>
        <a:srgbClr val="BFBFBF"/>
      </a:lt2>
      <a:accent1>
        <a:srgbClr val="8ED92F"/>
      </a:accent1>
      <a:accent2>
        <a:srgbClr val="59C98C"/>
      </a:accent2>
      <a:accent3>
        <a:srgbClr val="00BED8"/>
      </a:accent3>
      <a:accent4>
        <a:srgbClr val="00505B"/>
      </a:accent4>
      <a:accent5>
        <a:srgbClr val="002E34"/>
      </a:accent5>
      <a:accent6>
        <a:srgbClr val="8ED92F"/>
      </a:accent6>
      <a:hlink>
        <a:srgbClr val="337B9B"/>
      </a:hlink>
      <a:folHlink>
        <a:srgbClr val="337B9B"/>
      </a:folHlink>
    </a:clrScheme>
    <a:fontScheme name="Aangepast 184">
      <a:majorFont>
        <a:latin typeface="Lufga"/>
        <a:ea typeface=""/>
        <a:cs typeface=""/>
      </a:majorFont>
      <a:minorFont>
        <a:latin typeface="Open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8BD13EEDDAF7499EC745562903D409" ma:contentTypeVersion="16" ma:contentTypeDescription="Een nieuw document maken." ma:contentTypeScope="" ma:versionID="886801d3cc703e591aad59293592b212">
  <xsd:schema xmlns:xsd="http://www.w3.org/2001/XMLSchema" xmlns:xs="http://www.w3.org/2001/XMLSchema" xmlns:p="http://schemas.microsoft.com/office/2006/metadata/properties" xmlns:ns2="b7995b5d-a1f8-42b5-918b-3e2dc741a328" xmlns:ns3="d88bf321-b758-481b-a4e9-17fd660b94bc" targetNamespace="http://schemas.microsoft.com/office/2006/metadata/properties" ma:root="true" ma:fieldsID="dc2fedbfe0227893d79179e38535b2ce" ns2:_="" ns3:_="">
    <xsd:import namespace="b7995b5d-a1f8-42b5-918b-3e2dc741a328"/>
    <xsd:import namespace="d88bf321-b758-481b-a4e9-17fd660b94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95b5d-a1f8-42b5-918b-3e2dc741a32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214b079-fa42-4f56-8288-504380d021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8bf321-b758-481b-a4e9-17fd660b94b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2061a70-ed2a-47f0-90ba-227874c2f331}" ma:internalName="TaxCatchAll" ma:showField="CatchAllData" ma:web="d88bf321-b758-481b-a4e9-17fd660b9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995b5d-a1f8-42b5-918b-3e2dc741a328">
      <Terms xmlns="http://schemas.microsoft.com/office/infopath/2007/PartnerControls"/>
    </lcf76f155ced4ddcb4097134ff3c332f>
    <TaxCatchAll xmlns="d88bf321-b758-481b-a4e9-17fd660b94bc" xsi:nil="true"/>
  </documentManagement>
</p:properties>
</file>

<file path=customXml/itemProps1.xml><?xml version="1.0" encoding="utf-8"?>
<ds:datastoreItem xmlns:ds="http://schemas.openxmlformats.org/officeDocument/2006/customXml" ds:itemID="{B53BECA1-5D14-41D2-B83B-E7A9F9245804}"/>
</file>

<file path=customXml/itemProps2.xml><?xml version="1.0" encoding="utf-8"?>
<ds:datastoreItem xmlns:ds="http://schemas.openxmlformats.org/officeDocument/2006/customXml" ds:itemID="{B441DA2F-7592-4297-BB8E-6C3CA9D7E8F6}">
  <ds:schemaRefs>
    <ds:schemaRef ds:uri="http://schemas.microsoft.com/sharepoint/v3/contenttype/forms"/>
  </ds:schemaRefs>
</ds:datastoreItem>
</file>

<file path=customXml/itemProps3.xml><?xml version="1.0" encoding="utf-8"?>
<ds:datastoreItem xmlns:ds="http://schemas.openxmlformats.org/officeDocument/2006/customXml" ds:itemID="{3D9D5DD0-DF8E-4481-BA90-064DC2BFE58D}">
  <ds:schemaRefs>
    <ds:schemaRef ds:uri="http://schemas.microsoft.com/office/2006/metadata/properties"/>
    <ds:schemaRef ds:uri="04c0d990-9727-42c3-8970-80962a30c4ea"/>
    <ds:schemaRef ds:uri="http://www.w3.org/XML/1998/namespace"/>
    <ds:schemaRef ds:uri="http://schemas.microsoft.com/office/2006/documentManagement/types"/>
    <ds:schemaRef ds:uri="http://purl.org/dc/elements/1.1/"/>
    <ds:schemaRef ds:uri="http://purl.org/dc/terms/"/>
    <ds:schemaRef ds:uri="e9c09c7b-0ce9-4579-a379-031130a242dc"/>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32240</TotalTime>
  <Words>676</Words>
  <Application>Microsoft Office PowerPoint</Application>
  <PresentationFormat>Diavoorstelling (16:9)</PresentationFormat>
  <Paragraphs>85</Paragraphs>
  <Slides>7</Slides>
  <Notes>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7</vt:i4>
      </vt:variant>
    </vt:vector>
  </HeadingPairs>
  <TitlesOfParts>
    <vt:vector size="15" baseType="lpstr">
      <vt:lpstr>Arial</vt:lpstr>
      <vt:lpstr>Calibri</vt:lpstr>
      <vt:lpstr>Lufga</vt:lpstr>
      <vt:lpstr>Montserrat Bold</vt:lpstr>
      <vt:lpstr>Montserrat Regular</vt:lpstr>
      <vt:lpstr>Open sans</vt:lpstr>
      <vt:lpstr>Statiegeld Nederland thema</vt:lpstr>
      <vt:lpstr>AFVALFONDS VERPAKKINGEN</vt:lpstr>
      <vt:lpstr>PowerPoint-presentatie</vt:lpstr>
      <vt:lpstr>Statiegeld in kort:</vt:lpstr>
      <vt:lpstr>De voordelen van statiegeld </vt:lpstr>
      <vt:lpstr>Innamepunten van de flessen en blikjes</vt:lpstr>
      <vt:lpstr>PowerPoint-presentatie</vt:lpstr>
      <vt:lpstr>Aangemeld, en dan?</vt:lpstr>
      <vt:lpstr>Bij vragen:  info@statiegeldnederland.nl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Statiegeldsysteem voor blik</dc:title>
  <dc:creator>Ellen Stellwag</dc:creator>
  <cp:lastModifiedBy>Raymond Gianotten</cp:lastModifiedBy>
  <cp:revision>83</cp:revision>
  <dcterms:created xsi:type="dcterms:W3CDTF">2022-06-17T10:57:33Z</dcterms:created>
  <dcterms:modified xsi:type="dcterms:W3CDTF">2023-02-09T08:47:09Z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0x010100EB135D5C112D51408521556394251DF7</vt:lpwstr>
  </property>
</Properties>
</file>